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olors4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311" r:id="rId4"/>
    <p:sldId id="259" r:id="rId5"/>
    <p:sldId id="312" r:id="rId6"/>
    <p:sldId id="321" r:id="rId7"/>
    <p:sldId id="322" r:id="rId8"/>
    <p:sldId id="283" r:id="rId9"/>
    <p:sldId id="275" r:id="rId10"/>
    <p:sldId id="284" r:id="rId11"/>
    <p:sldId id="285" r:id="rId12"/>
    <p:sldId id="276" r:id="rId13"/>
    <p:sldId id="286" r:id="rId14"/>
    <p:sldId id="287" r:id="rId15"/>
    <p:sldId id="324" r:id="rId16"/>
    <p:sldId id="277" r:id="rId17"/>
    <p:sldId id="288" r:id="rId18"/>
    <p:sldId id="289" r:id="rId19"/>
    <p:sldId id="290" r:id="rId20"/>
    <p:sldId id="334" r:id="rId21"/>
    <p:sldId id="333" r:id="rId22"/>
    <p:sldId id="291" r:id="rId23"/>
    <p:sldId id="331" r:id="rId24"/>
    <p:sldId id="292" r:id="rId25"/>
    <p:sldId id="278" r:id="rId26"/>
    <p:sldId id="295" r:id="rId27"/>
    <p:sldId id="298" r:id="rId28"/>
    <p:sldId id="299" r:id="rId29"/>
    <p:sldId id="279" r:id="rId30"/>
    <p:sldId id="280" r:id="rId31"/>
    <p:sldId id="301" r:id="rId32"/>
    <p:sldId id="302" r:id="rId33"/>
    <p:sldId id="303" r:id="rId34"/>
    <p:sldId id="304" r:id="rId35"/>
    <p:sldId id="305" r:id="rId36"/>
    <p:sldId id="328" r:id="rId37"/>
    <p:sldId id="317" r:id="rId38"/>
    <p:sldId id="332" r:id="rId3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Scénario 1</a:t>
            </a:r>
          </a:p>
        </c:rich>
      </c:tx>
      <c:layout>
        <c:manualLayout>
          <c:xMode val="edge"/>
          <c:yMode val="edge"/>
          <c:x val="0.43400337522800986"/>
          <c:y val="9.3448249375276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Écart à la moyenne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Feuil1!$B$2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913-A296-87246E9E53A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Écart type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55F-4913-A296-87246E9E53A2}"/>
              </c:ext>
            </c:extLst>
          </c:dPt>
          <c:val>
            <c:numRef>
              <c:f>Feuil1!$B$3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F-4913-A296-87246E9E53A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Indice de force de groupe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5F-4913-A296-87246E9E53A2}"/>
              </c:ext>
            </c:extLst>
          </c:dPt>
          <c:val>
            <c:numRef>
              <c:f>Feuil1!$B$4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5F-4913-A296-87246E9E53A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Indice de dispersion de groupe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Feuil1!$B$5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5F-4913-A296-87246E9E5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8423087"/>
        <c:axId val="1808423919"/>
        <c:axId val="0"/>
      </c:bar3DChart>
      <c:catAx>
        <c:axId val="18084230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8423919"/>
        <c:crosses val="autoZero"/>
        <c:auto val="1"/>
        <c:lblAlgn val="ctr"/>
        <c:lblOffset val="100"/>
        <c:noMultiLvlLbl val="0"/>
      </c:catAx>
      <c:valAx>
        <c:axId val="18084239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0842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Scénario</a:t>
            </a:r>
            <a:r>
              <a:rPr lang="fr-CA" baseline="0"/>
              <a:t> 2</a:t>
            </a:r>
            <a:endParaRPr lang="fr-CA"/>
          </a:p>
        </c:rich>
      </c:tx>
      <c:layout>
        <c:manualLayout>
          <c:xMode val="edge"/>
          <c:yMode val="edge"/>
          <c:x val="0.37024911639013391"/>
          <c:y val="9.0314864155273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C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Écart à la moyenne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16-4E99-BCDD-907E13CED31F}"/>
              </c:ext>
            </c:extLst>
          </c:dPt>
          <c:val>
            <c:numRef>
              <c:f>Feuil1!$B$7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16-4E99-BCDD-907E13CED31F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Écart type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val>
            <c:numRef>
              <c:f>Feuil1!$B$8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16-4E99-BCDD-907E13CED31F}"/>
            </c:ext>
          </c:extLst>
        </c:ser>
        <c:ser>
          <c:idx val="2"/>
          <c:order val="2"/>
          <c:tx>
            <c:strRef>
              <c:f>Feuil1!$A$9</c:f>
              <c:strCache>
                <c:ptCount val="1"/>
                <c:pt idx="0">
                  <c:v>Indice de force de groupe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val>
            <c:numRef>
              <c:f>Feuil1!$B$9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16-4E99-BCDD-907E13CED31F}"/>
            </c:ext>
          </c:extLst>
        </c:ser>
        <c:ser>
          <c:idx val="3"/>
          <c:order val="3"/>
          <c:tx>
            <c:strRef>
              <c:f>Feuil1!$A$10</c:f>
              <c:strCache>
                <c:ptCount val="1"/>
                <c:pt idx="0">
                  <c:v>Indice de dispersion de groupe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116-4E99-BCDD-907E13CED31F}"/>
              </c:ext>
            </c:extLst>
          </c:dPt>
          <c:val>
            <c:numRef>
              <c:f>Feuil1!$B$10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16-4E99-BCDD-907E13CED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1377695"/>
        <c:axId val="1681102527"/>
        <c:axId val="0"/>
      </c:bar3DChart>
      <c:catAx>
        <c:axId val="1751377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1102527"/>
        <c:crosses val="autoZero"/>
        <c:auto val="1"/>
        <c:lblAlgn val="ctr"/>
        <c:lblOffset val="100"/>
        <c:noMultiLvlLbl val="0"/>
      </c:catAx>
      <c:valAx>
        <c:axId val="16811025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51377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Scénario 3</a:t>
            </a:r>
          </a:p>
        </c:rich>
      </c:tx>
      <c:layout>
        <c:manualLayout>
          <c:xMode val="edge"/>
          <c:yMode val="edge"/>
          <c:x val="0.36822505554680329"/>
          <c:y val="8.9260801084061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Feuil1!$A$12</c:f>
              <c:strCache>
                <c:ptCount val="1"/>
                <c:pt idx="0">
                  <c:v>Écart à la moyenne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Feuil1!$B$12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2-4D10-971B-E9E987E94746}"/>
            </c:ext>
          </c:extLst>
        </c:ser>
        <c:ser>
          <c:idx val="1"/>
          <c:order val="1"/>
          <c:tx>
            <c:strRef>
              <c:f>Feuil1!$A$13</c:f>
              <c:strCache>
                <c:ptCount val="1"/>
                <c:pt idx="0">
                  <c:v>Écart type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BA2-4D10-971B-E9E987E94746}"/>
              </c:ext>
            </c:extLst>
          </c:dPt>
          <c:val>
            <c:numRef>
              <c:f>Feuil1!$B$13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A2-4D10-971B-E9E987E94746}"/>
            </c:ext>
          </c:extLst>
        </c:ser>
        <c:ser>
          <c:idx val="2"/>
          <c:order val="2"/>
          <c:tx>
            <c:strRef>
              <c:f>Feuil1!$A$14</c:f>
              <c:strCache>
                <c:ptCount val="1"/>
                <c:pt idx="0">
                  <c:v>Indice de force de groupe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val>
            <c:numRef>
              <c:f>Feuil1!$B$14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2-4D10-971B-E9E987E94746}"/>
            </c:ext>
          </c:extLst>
        </c:ser>
        <c:ser>
          <c:idx val="3"/>
          <c:order val="3"/>
          <c:tx>
            <c:strRef>
              <c:f>Feuil1!$A$15</c:f>
              <c:strCache>
                <c:ptCount val="1"/>
                <c:pt idx="0">
                  <c:v>Indice de dispersion de groupe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Feuil1!$B$15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A2-4D10-971B-E9E987E94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7803727"/>
        <c:axId val="1807802895"/>
        <c:axId val="0"/>
      </c:bar3DChart>
      <c:catAx>
        <c:axId val="1807803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7802895"/>
        <c:crosses val="autoZero"/>
        <c:auto val="1"/>
        <c:lblAlgn val="ctr"/>
        <c:lblOffset val="100"/>
        <c:noMultiLvlLbl val="0"/>
      </c:catAx>
      <c:valAx>
        <c:axId val="18078028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780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Scénario 4</a:t>
            </a:r>
          </a:p>
        </c:rich>
      </c:tx>
      <c:layout>
        <c:manualLayout>
          <c:xMode val="edge"/>
          <c:yMode val="edge"/>
          <c:x val="0.34470819580965517"/>
          <c:y val="9.1315115183971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Feuil1!$A$17</c:f>
              <c:strCache>
                <c:ptCount val="1"/>
                <c:pt idx="0">
                  <c:v>Écart à la moyenne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Feuil1!$B$17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9-4451-826D-46A40FC06A59}"/>
            </c:ext>
          </c:extLst>
        </c:ser>
        <c:ser>
          <c:idx val="1"/>
          <c:order val="1"/>
          <c:tx>
            <c:strRef>
              <c:f>Feuil1!$A$18</c:f>
              <c:strCache>
                <c:ptCount val="1"/>
                <c:pt idx="0">
                  <c:v>Écart type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val>
            <c:numRef>
              <c:f>Feuil1!$B$18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9-4451-826D-46A40FC06A59}"/>
            </c:ext>
          </c:extLst>
        </c:ser>
        <c:ser>
          <c:idx val="2"/>
          <c:order val="2"/>
          <c:tx>
            <c:strRef>
              <c:f>Feuil1!$A$19</c:f>
              <c:strCache>
                <c:ptCount val="1"/>
                <c:pt idx="0">
                  <c:v>Indice de force de groupe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val>
            <c:numRef>
              <c:f>Feuil1!$B$19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D9-4451-826D-46A40FC06A59}"/>
            </c:ext>
          </c:extLst>
        </c:ser>
        <c:ser>
          <c:idx val="3"/>
          <c:order val="3"/>
          <c:tx>
            <c:strRef>
              <c:f>Feuil1!$A$20</c:f>
              <c:strCache>
                <c:ptCount val="1"/>
                <c:pt idx="0">
                  <c:v>Indice de dispersion de groupe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Feuil1!$B$20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D9-4451-826D-46A40FC06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1415695"/>
        <c:axId val="1891417359"/>
        <c:axId val="0"/>
      </c:bar3DChart>
      <c:catAx>
        <c:axId val="1891415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1417359"/>
        <c:crosses val="autoZero"/>
        <c:auto val="1"/>
        <c:lblAlgn val="ctr"/>
        <c:lblOffset val="100"/>
        <c:noMultiLvlLbl val="0"/>
      </c:catAx>
      <c:valAx>
        <c:axId val="1891417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9141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0CE440-11CD-ADC8-040B-D1BADB3BE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B288C5-0B1A-3134-D798-1DF6F167B1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FF36B3-489A-4538-AD1F-93373D849248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32FFEEF-8A81-3F54-8AB0-4654A1B633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134DFC34-ADFD-B2BB-2C1C-D8AD3DC79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616FFF-4105-75C9-7F72-BC00C9D6FA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4A9939-74AF-918A-8037-13991C469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57F3F6-79B1-4869-8611-371E6E446A9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2D1EB-D1C6-9E38-AFCD-9F375141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73C0-66DB-422C-9E96-4AF7B839CC65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84E38-3302-ACB8-A054-EB341177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9E21E-4AD0-F875-5124-333F9D4F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812C-0122-492E-91E0-DC192AF504C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514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95A26-C724-EFB9-7A3C-02D2B861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4937-1C1C-4BC3-A368-0E92C6A01C41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D7941-80E6-03AC-CD2B-20669E6F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7682E-6200-6EDB-E586-3CD91954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C6C7-B4A8-4815-A1A2-78059425D60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9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D9D0A-15B3-A3E1-E9EA-DEC0CB9E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F25F-0C41-45A7-875F-944CE4BF6C96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EF5C3F-79AE-11FD-F1B3-DAE7E4C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2A528-E779-0747-0387-541A21FD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BF88-33B3-49C5-9A09-1FD67EECE83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97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71EC6-8C03-6B3F-6B81-594C1E11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D262-1C9B-4793-B017-73525307E742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730FC-DA01-D88C-1A91-06E9C389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8A140-DAC5-C2F8-5EDF-939DD7CD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26A8-2EF9-4035-A85A-FE7FE92CA8F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908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8A773-888D-C6B5-4792-C418FB22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F3B3-C41C-4CC0-98CC-6CF8373ABACE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E9B3C-DBBE-DFFD-866D-4CA4B470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E98359-32C4-7D66-6B62-E0F2E1DE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AED9-FE11-4449-95F1-395049781B8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776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AE0931-FB2E-C0AD-97D2-0D4127F9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2D84-8447-497B-9566-35218FB79F1F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AF438FA-A779-BA86-ECF1-36FAE9A1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976C28C-A1F5-36CE-1FE1-A52E1140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B198-F654-43C0-BB7F-B33C9C228B4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760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D8CA379-F9D9-8D22-42BE-F709229A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DBC8-CE8B-45B4-A662-A7B6B09E6968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7AF41C7-DC60-83A9-3D77-6A22C27D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9093D6-F584-6D52-2D19-B63B63CD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A2CB-881F-465D-B548-1608DE14FFB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09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9984308-EC59-1100-7568-81BA1D40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8786-4154-4B40-99DA-60F89046110C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CB4454D-5404-8A3C-7C07-3F0EDD1B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F419A57-1D87-35BC-E577-EDDBCA1D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C7A5-2A4C-4DB7-A289-3F96AB5F68C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33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2895EF0-65A0-B9D1-FE5A-3EF0CFB9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2FC4-A1A7-4BFE-B4E7-DE9AA9F31EF7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860395A-004A-33B2-94A2-D4CF2CA0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1CFEF65-75B3-0EBE-52EB-AB4DEC73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DF1F-9A1A-4382-A779-FBE9B89211D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4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970B020-39BB-6098-FAEF-356FD538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686A-CA31-4CD9-8D08-FC99F2DFA8A0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683C279-68AF-B864-10F4-03BC8EB9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5D713D2-0D46-3FAE-0084-DDC76215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6BAF5-0AC7-4073-A8B8-09488C35B9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443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95FBFB3-6EB3-13CD-0F54-61021ABC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84F9-2E79-40A3-9A6F-256E3E6139DA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7048F0E-2F64-8F87-6F05-5306EB1B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3397974-27CC-BD11-9A41-D8C0566A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383A-C8B4-4BCC-A1C6-6DA66EDC49E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54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CA2F9C7-3CBB-78E9-1370-5D97373A0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4BAC8BA-EA21-2C39-1B09-83CF4779E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E96C6-4B33-794B-C911-C38EF4041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F9CE7B-497B-403C-9D21-6CFA2C4C680E}" type="datetimeFigureOut">
              <a:rPr lang="fr-CA"/>
              <a:pPr>
                <a:defRPr/>
              </a:pPr>
              <a:t>2025-05-16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5F1D12-6542-CCB2-B1BC-662B1A455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A9A634-9723-F90D-06F5-65F0C25C5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7453AE-6370-433B-82ED-113D10357FF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>
            <a:extLst>
              <a:ext uri="{FF2B5EF4-FFF2-40B4-BE49-F238E27FC236}">
                <a16:creationId xmlns:a16="http://schemas.microsoft.com/office/drawing/2014/main" id="{DE98E111-079B-BEEA-F794-87D0DB81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5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ous-titre 2">
            <a:extLst>
              <a:ext uri="{FF2B5EF4-FFF2-40B4-BE49-F238E27FC236}">
                <a16:creationId xmlns:a16="http://schemas.microsoft.com/office/drawing/2014/main" id="{DCDF3063-6C8F-F6CE-DE3B-48379B001F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3563" y="835025"/>
            <a:ext cx="7200900" cy="2593975"/>
          </a:xfrm>
        </p:spPr>
        <p:txBody>
          <a:bodyPr/>
          <a:lstStyle/>
          <a:p>
            <a:pPr eaLnBrk="1" hangingPunct="1"/>
            <a:r>
              <a:rPr lang="fr-CA" altLang="fr-FR" sz="20000">
                <a:latin typeface="Berlin Sans FB" panose="020E0602020502020306" pitchFamily="34" charset="0"/>
              </a:rPr>
              <a:t>Cote</a:t>
            </a:r>
            <a:endParaRPr lang="fr-CA" altLang="fr-FR" sz="200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076" name="Sous-titre 2">
            <a:extLst>
              <a:ext uri="{FF2B5EF4-FFF2-40B4-BE49-F238E27FC236}">
                <a16:creationId xmlns:a16="http://schemas.microsoft.com/office/drawing/2014/main" id="{77AF4420-4611-6606-88C1-F6D7F5B59C7B}"/>
              </a:ext>
            </a:extLst>
          </p:cNvPr>
          <p:cNvSpPr txBox="1">
            <a:spLocks/>
          </p:cNvSpPr>
          <p:nvPr/>
        </p:nvSpPr>
        <p:spPr bwMode="auto">
          <a:xfrm>
            <a:off x="1933575" y="4456113"/>
            <a:ext cx="83248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</a:rPr>
              <a:t>Cote de rendement au collégial (CRC)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CA" altLang="fr-FR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BC4FA-92F7-7472-9D61-CB597D01D0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4B90EC81-8483-8752-241B-92321D759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9372059-5D85-4A80-8A67-9A3C05BF5E39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Image 3">
            <a:extLst>
              <a:ext uri="{FF2B5EF4-FFF2-40B4-BE49-F238E27FC236}">
                <a16:creationId xmlns:a16="http://schemas.microsoft.com/office/drawing/2014/main" id="{2F70D878-1C97-1624-9583-73ACC44D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ous-titre 2">
            <a:extLst>
              <a:ext uri="{FF2B5EF4-FFF2-40B4-BE49-F238E27FC236}">
                <a16:creationId xmlns:a16="http://schemas.microsoft.com/office/drawing/2014/main" id="{28ADABF7-0F6F-364B-36A1-BC71DE9B731D}"/>
              </a:ext>
            </a:extLst>
          </p:cNvPr>
          <p:cNvSpPr txBox="1">
            <a:spLocks/>
          </p:cNvSpPr>
          <p:nvPr/>
        </p:nvSpPr>
        <p:spPr bwMode="auto">
          <a:xfrm>
            <a:off x="3000375" y="750888"/>
            <a:ext cx="485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L’éca</a:t>
            </a:r>
            <a:r>
              <a:rPr lang="fr-CA" altLang="fr-FR" sz="36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t à la moyenne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16EB274-108A-893C-698D-6DAB28662C4A}"/>
              </a:ext>
            </a:extLst>
          </p:cNvPr>
          <p:cNvSpPr/>
          <p:nvPr/>
        </p:nvSpPr>
        <p:spPr>
          <a:xfrm>
            <a:off x="2333625" y="820738"/>
            <a:ext cx="642938" cy="6445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1</a:t>
            </a:r>
            <a:endParaRPr lang="fr-FR" sz="2800" b="1" dirty="0">
              <a:latin typeface="+mj-lt"/>
            </a:endParaRPr>
          </a:p>
        </p:txBody>
      </p:sp>
      <p:sp>
        <p:nvSpPr>
          <p:cNvPr id="12295" name="AutoShape 3">
            <a:extLst>
              <a:ext uri="{FF2B5EF4-FFF2-40B4-BE49-F238E27FC236}">
                <a16:creationId xmlns:a16="http://schemas.microsoft.com/office/drawing/2014/main" id="{5A847D3B-F9B4-408E-4F19-8B1FB7EB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328988"/>
            <a:ext cx="933450" cy="11334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000000"/>
              </a:gs>
            </a:gsLst>
            <a:lin ang="5400000" scaled="1"/>
          </a:gra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" name="AutoShape 4">
            <a:extLst>
              <a:ext uri="{FF2B5EF4-FFF2-40B4-BE49-F238E27FC236}">
                <a16:creationId xmlns:a16="http://schemas.microsoft.com/office/drawing/2014/main" id="{581D615B-08F2-8CE6-359A-AC2006154580}"/>
              </a:ext>
            </a:extLst>
          </p:cNvPr>
          <p:cNvSpPr>
            <a:spLocks noChangeArrowheads="1"/>
          </p:cNvSpPr>
          <p:nvPr/>
        </p:nvSpPr>
        <p:spPr bwMode="auto">
          <a:xfrm rot="905555">
            <a:off x="2238375" y="2778125"/>
            <a:ext cx="1433513" cy="1119188"/>
          </a:xfrm>
          <a:prstGeom prst="irregularSeal2">
            <a:avLst/>
          </a:prstGeom>
          <a:gradFill rotWithShape="1">
            <a:gsLst>
              <a:gs pos="0">
                <a:srgbClr val="7F7F7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7" name="Group 5">
            <a:extLst>
              <a:ext uri="{FF2B5EF4-FFF2-40B4-BE49-F238E27FC236}">
                <a16:creationId xmlns:a16="http://schemas.microsoft.com/office/drawing/2014/main" id="{1ED59490-4F35-1B48-D12E-726B7D5DF9F1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3328988"/>
            <a:ext cx="504825" cy="504825"/>
            <a:chOff x="2233" y="10846"/>
            <a:chExt cx="796" cy="794"/>
          </a:xfrm>
        </p:grpSpPr>
        <p:sp>
          <p:nvSpPr>
            <p:cNvPr id="12334" name="Oval 6">
              <a:extLst>
                <a:ext uri="{FF2B5EF4-FFF2-40B4-BE49-F238E27FC236}">
                  <a16:creationId xmlns:a16="http://schemas.microsoft.com/office/drawing/2014/main" id="{138D0758-F778-06F3-F30D-0CD9DB481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335" name="Group 7">
              <a:extLst>
                <a:ext uri="{FF2B5EF4-FFF2-40B4-BE49-F238E27FC236}">
                  <a16:creationId xmlns:a16="http://schemas.microsoft.com/office/drawing/2014/main" id="{7A5D004B-D39F-5BBD-CCAB-F8774E491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12336" name="Oval 8">
                <a:extLst>
                  <a:ext uri="{FF2B5EF4-FFF2-40B4-BE49-F238E27FC236}">
                    <a16:creationId xmlns:a16="http://schemas.microsoft.com/office/drawing/2014/main" id="{35957BE7-5BF9-6EB3-CC42-2439919B9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7" name="Oval 9">
                <a:extLst>
                  <a:ext uri="{FF2B5EF4-FFF2-40B4-BE49-F238E27FC236}">
                    <a16:creationId xmlns:a16="http://schemas.microsoft.com/office/drawing/2014/main" id="{8095BAA0-04AF-71FD-3FD4-E50B64CFF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8" name="Oval 10">
                <a:extLst>
                  <a:ext uri="{FF2B5EF4-FFF2-40B4-BE49-F238E27FC236}">
                    <a16:creationId xmlns:a16="http://schemas.microsoft.com/office/drawing/2014/main" id="{C82A5666-E7D6-5EBB-3238-86B3B6BAD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9" name="Oval 11">
                <a:extLst>
                  <a:ext uri="{FF2B5EF4-FFF2-40B4-BE49-F238E27FC236}">
                    <a16:creationId xmlns:a16="http://schemas.microsoft.com/office/drawing/2014/main" id="{82116155-8450-1044-51C2-80312859B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298" name="AutoShape 12">
            <a:extLst>
              <a:ext uri="{FF2B5EF4-FFF2-40B4-BE49-F238E27FC236}">
                <a16:creationId xmlns:a16="http://schemas.microsoft.com/office/drawing/2014/main" id="{095CEDE7-9ACB-9A43-BC06-1C2DF68ECD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5438" y="3833813"/>
            <a:ext cx="0" cy="6064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99" name="Group 13">
            <a:extLst>
              <a:ext uri="{FF2B5EF4-FFF2-40B4-BE49-F238E27FC236}">
                <a16:creationId xmlns:a16="http://schemas.microsoft.com/office/drawing/2014/main" id="{A5B90156-1134-6099-35CB-5A5A05936FF2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3944938"/>
            <a:ext cx="47625" cy="284162"/>
            <a:chOff x="7139" y="13780"/>
            <a:chExt cx="75" cy="447"/>
          </a:xfrm>
        </p:grpSpPr>
        <p:sp>
          <p:nvSpPr>
            <p:cNvPr id="12331" name="Oval 14">
              <a:extLst>
                <a:ext uri="{FF2B5EF4-FFF2-40B4-BE49-F238E27FC236}">
                  <a16:creationId xmlns:a16="http://schemas.microsoft.com/office/drawing/2014/main" id="{7B7F7BBC-C891-E030-724B-6881E8F25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9" y="13780"/>
              <a:ext cx="71" cy="7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Oval 15">
              <a:extLst>
                <a:ext uri="{FF2B5EF4-FFF2-40B4-BE49-F238E27FC236}">
                  <a16:creationId xmlns:a16="http://schemas.microsoft.com/office/drawing/2014/main" id="{AA38A58D-69C5-C3CF-7743-970CD0DE4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" y="13961"/>
              <a:ext cx="71" cy="7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3" name="Oval 16">
              <a:extLst>
                <a:ext uri="{FF2B5EF4-FFF2-40B4-BE49-F238E27FC236}">
                  <a16:creationId xmlns:a16="http://schemas.microsoft.com/office/drawing/2014/main" id="{E8AEE92A-D638-9308-4776-C619801DB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9" y="14153"/>
              <a:ext cx="71" cy="7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00" name="AutoShape 18">
            <a:extLst>
              <a:ext uri="{FF2B5EF4-FFF2-40B4-BE49-F238E27FC236}">
                <a16:creationId xmlns:a16="http://schemas.microsoft.com/office/drawing/2014/main" id="{7DDD2CF3-F208-7519-97F1-D48DEC6F944C}"/>
              </a:ext>
            </a:extLst>
          </p:cNvPr>
          <p:cNvSpPr>
            <a:spLocks noChangeArrowheads="1"/>
          </p:cNvSpPr>
          <p:nvPr/>
        </p:nvSpPr>
        <p:spPr bwMode="auto">
          <a:xfrm rot="-1166201">
            <a:off x="3160713" y="3833813"/>
            <a:ext cx="292100" cy="109537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1" name="AutoShape 19">
            <a:extLst>
              <a:ext uri="{FF2B5EF4-FFF2-40B4-BE49-F238E27FC236}">
                <a16:creationId xmlns:a16="http://schemas.microsoft.com/office/drawing/2014/main" id="{9BAE7564-49F2-EBD4-8DCA-2375E5BE4A62}"/>
              </a:ext>
            </a:extLst>
          </p:cNvPr>
          <p:cNvSpPr>
            <a:spLocks noChangeArrowheads="1"/>
          </p:cNvSpPr>
          <p:nvPr/>
        </p:nvSpPr>
        <p:spPr bwMode="auto">
          <a:xfrm rot="-9762129">
            <a:off x="2378075" y="3833813"/>
            <a:ext cx="292100" cy="109537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2" name="AutoShape 20">
            <a:extLst>
              <a:ext uri="{FF2B5EF4-FFF2-40B4-BE49-F238E27FC236}">
                <a16:creationId xmlns:a16="http://schemas.microsoft.com/office/drawing/2014/main" id="{3656E101-1ABF-CEA8-790F-1CA71C661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15407" y="4553744"/>
            <a:ext cx="292100" cy="109537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3" name="AutoShape 21">
            <a:extLst>
              <a:ext uri="{FF2B5EF4-FFF2-40B4-BE49-F238E27FC236}">
                <a16:creationId xmlns:a16="http://schemas.microsoft.com/office/drawing/2014/main" id="{5B83679D-F1CD-5BF1-9D86-F3E7723204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74169" y="4553744"/>
            <a:ext cx="292100" cy="109538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04" name="Group 2">
            <a:extLst>
              <a:ext uri="{FF2B5EF4-FFF2-40B4-BE49-F238E27FC236}">
                <a16:creationId xmlns:a16="http://schemas.microsoft.com/office/drawing/2014/main" id="{7B15E9FE-0F7E-0FB0-688B-CF70A5011554}"/>
              </a:ext>
            </a:extLst>
          </p:cNvPr>
          <p:cNvGrpSpPr>
            <a:grpSpLocks/>
          </p:cNvGrpSpPr>
          <p:nvPr/>
        </p:nvGrpSpPr>
        <p:grpSpPr bwMode="auto">
          <a:xfrm>
            <a:off x="8596313" y="2714625"/>
            <a:ext cx="1433512" cy="2125663"/>
            <a:chOff x="2128" y="11918"/>
            <a:chExt cx="2256" cy="3348"/>
          </a:xfrm>
        </p:grpSpPr>
        <p:sp>
          <p:nvSpPr>
            <p:cNvPr id="12314" name="AutoShape 3">
              <a:extLst>
                <a:ext uri="{FF2B5EF4-FFF2-40B4-BE49-F238E27FC236}">
                  <a16:creationId xmlns:a16="http://schemas.microsoft.com/office/drawing/2014/main" id="{A4E16D1B-66CE-DDD9-AAF8-A2F06B24F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555">
              <a:off x="2128" y="11918"/>
              <a:ext cx="2256" cy="1762"/>
            </a:xfrm>
            <a:prstGeom prst="irregularSeal2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5" name="AutoShape 4">
              <a:extLst>
                <a:ext uri="{FF2B5EF4-FFF2-40B4-BE49-F238E27FC236}">
                  <a16:creationId xmlns:a16="http://schemas.microsoft.com/office/drawing/2014/main" id="{9043553A-9DEF-E4A0-E772-6CED9594F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12942"/>
              <a:ext cx="1485" cy="17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6DDE8"/>
                </a:gs>
                <a:gs pos="5000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316" name="Group 5">
              <a:extLst>
                <a:ext uri="{FF2B5EF4-FFF2-40B4-BE49-F238E27FC236}">
                  <a16:creationId xmlns:a16="http://schemas.microsoft.com/office/drawing/2014/main" id="{53124E95-4DF4-8E2A-1C18-5622B4E85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7" y="12838"/>
              <a:ext cx="796" cy="794"/>
              <a:chOff x="2372" y="9746"/>
              <a:chExt cx="796" cy="794"/>
            </a:xfrm>
          </p:grpSpPr>
          <p:sp>
            <p:nvSpPr>
              <p:cNvPr id="12325" name="Oval 6">
                <a:extLst>
                  <a:ext uri="{FF2B5EF4-FFF2-40B4-BE49-F238E27FC236}">
                    <a16:creationId xmlns:a16="http://schemas.microsoft.com/office/drawing/2014/main" id="{B104A399-6419-CD83-AA21-403D906E2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9746"/>
                <a:ext cx="796" cy="794"/>
              </a:xfrm>
              <a:prstGeom prst="ellipse">
                <a:avLst/>
              </a:prstGeom>
              <a:solidFill>
                <a:srgbClr val="FFC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326" name="Group 7">
                <a:extLst>
                  <a:ext uri="{FF2B5EF4-FFF2-40B4-BE49-F238E27FC236}">
                    <a16:creationId xmlns:a16="http://schemas.microsoft.com/office/drawing/2014/main" id="{1C1B4D05-2CEE-7676-314C-E1E1C9BAC2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" y="9820"/>
                <a:ext cx="789" cy="485"/>
                <a:chOff x="6599" y="2918"/>
                <a:chExt cx="1155" cy="1164"/>
              </a:xfrm>
            </p:grpSpPr>
            <p:sp>
              <p:nvSpPr>
                <p:cNvPr id="12327" name="Oval 8">
                  <a:extLst>
                    <a:ext uri="{FF2B5EF4-FFF2-40B4-BE49-F238E27FC236}">
                      <a16:creationId xmlns:a16="http://schemas.microsoft.com/office/drawing/2014/main" id="{5FE9796A-0D2C-52E6-65AC-65FFD5278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99" y="2918"/>
                  <a:ext cx="689" cy="116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28" name="Oval 9">
                  <a:extLst>
                    <a:ext uri="{FF2B5EF4-FFF2-40B4-BE49-F238E27FC236}">
                      <a16:creationId xmlns:a16="http://schemas.microsoft.com/office/drawing/2014/main" id="{0832DC89-1E6E-C657-F3AE-746BBC8A1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5" y="3105"/>
                  <a:ext cx="689" cy="801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29" name="Oval 10">
                  <a:extLst>
                    <a:ext uri="{FF2B5EF4-FFF2-40B4-BE49-F238E27FC236}">
                      <a16:creationId xmlns:a16="http://schemas.microsoft.com/office/drawing/2014/main" id="{5B862347-EBAC-2616-23E8-891C5AC38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4" y="3293"/>
                  <a:ext cx="225" cy="22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30" name="Oval 11">
                  <a:extLst>
                    <a:ext uri="{FF2B5EF4-FFF2-40B4-BE49-F238E27FC236}">
                      <a16:creationId xmlns:a16="http://schemas.microsoft.com/office/drawing/2014/main" id="{2820D3BB-C79E-810E-32C4-5EA1BBA8D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5" y="3293"/>
                  <a:ext cx="225" cy="22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317" name="AutoShape 12">
              <a:extLst>
                <a:ext uri="{FF2B5EF4-FFF2-40B4-BE49-F238E27FC236}">
                  <a16:creationId xmlns:a16="http://schemas.microsoft.com/office/drawing/2014/main" id="{3D30B594-09A0-E2DE-0D61-FAB919CDCE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63719">
              <a:off x="3713" y="13585"/>
              <a:ext cx="125" cy="709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8" name="AutoShape 13">
              <a:extLst>
                <a:ext uri="{FF2B5EF4-FFF2-40B4-BE49-F238E27FC236}">
                  <a16:creationId xmlns:a16="http://schemas.microsoft.com/office/drawing/2014/main" id="{844D8221-EFC1-3CEC-5382-9BBB39F6E1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41370" flipH="1">
              <a:off x="2686" y="13600"/>
              <a:ext cx="122" cy="709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9" name="AutoShape 14">
              <a:extLst>
                <a:ext uri="{FF2B5EF4-FFF2-40B4-BE49-F238E27FC236}">
                  <a16:creationId xmlns:a16="http://schemas.microsoft.com/office/drawing/2014/main" id="{A78167D4-B2B9-DCA6-5B65-49C96BD758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99" y="14923"/>
              <a:ext cx="540" cy="145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0" name="AutoShape 15">
              <a:extLst>
                <a:ext uri="{FF2B5EF4-FFF2-40B4-BE49-F238E27FC236}">
                  <a16:creationId xmlns:a16="http://schemas.microsoft.com/office/drawing/2014/main" id="{42AB0D74-783F-65F7-E7B3-BAB0522D95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5" y="14923"/>
              <a:ext cx="540" cy="145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321" name="AutoShape 16">
              <a:extLst>
                <a:ext uri="{FF2B5EF4-FFF2-40B4-BE49-F238E27FC236}">
                  <a16:creationId xmlns:a16="http://schemas.microsoft.com/office/drawing/2014/main" id="{64881A50-FA5A-99A3-A780-D416D8C352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24" y="13632"/>
              <a:ext cx="1" cy="10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22" name="Oval 17">
              <a:extLst>
                <a:ext uri="{FF2B5EF4-FFF2-40B4-BE49-F238E27FC236}">
                  <a16:creationId xmlns:a16="http://schemas.microsoft.com/office/drawing/2014/main" id="{0DB0E2B9-19C0-1AA8-0015-94AD795D6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4109"/>
              <a:ext cx="73" cy="7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3" name="Oval 18">
              <a:extLst>
                <a:ext uri="{FF2B5EF4-FFF2-40B4-BE49-F238E27FC236}">
                  <a16:creationId xmlns:a16="http://schemas.microsoft.com/office/drawing/2014/main" id="{48A54233-E49A-34DD-DA5E-B1DB4B107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3928"/>
              <a:ext cx="73" cy="7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4" name="Oval 19">
              <a:extLst>
                <a:ext uri="{FF2B5EF4-FFF2-40B4-BE49-F238E27FC236}">
                  <a16:creationId xmlns:a16="http://schemas.microsoft.com/office/drawing/2014/main" id="{D1C96971-9090-EEE8-5E7D-DE8E7F7E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13774"/>
              <a:ext cx="73" cy="7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05" name="WordArt 3">
            <a:extLst>
              <a:ext uri="{FF2B5EF4-FFF2-40B4-BE49-F238E27FC236}">
                <a16:creationId xmlns:a16="http://schemas.microsoft.com/office/drawing/2014/main" id="{F909F733-FDCE-752A-87F1-505F5FAAC4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5688" y="3214688"/>
            <a:ext cx="174307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Bauhaus 93" panose="04030905020B02020C02" pitchFamily="82" charset="0"/>
              </a:rPr>
              <a:t>70%</a:t>
            </a:r>
          </a:p>
        </p:txBody>
      </p:sp>
      <p:sp>
        <p:nvSpPr>
          <p:cNvPr id="12306" name="WordArt 29">
            <a:extLst>
              <a:ext uri="{FF2B5EF4-FFF2-40B4-BE49-F238E27FC236}">
                <a16:creationId xmlns:a16="http://schemas.microsoft.com/office/drawing/2014/main" id="{F4F08028-1CE9-6EF1-516B-D916C7EE5B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214688"/>
            <a:ext cx="1787525" cy="982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Bauhaus 93" panose="04030905020B02020C02" pitchFamily="82" charset="0"/>
              </a:rPr>
              <a:t>75%</a:t>
            </a:r>
          </a:p>
        </p:txBody>
      </p:sp>
      <p:sp>
        <p:nvSpPr>
          <p:cNvPr id="12307" name="WordArt 3">
            <a:extLst>
              <a:ext uri="{FF2B5EF4-FFF2-40B4-BE49-F238E27FC236}">
                <a16:creationId xmlns:a16="http://schemas.microsoft.com/office/drawing/2014/main" id="{8902A8DE-ADCF-C338-92A2-97E66758A1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5688" y="4214813"/>
            <a:ext cx="174307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Bauhaus 93" panose="04030905020B02020C02" pitchFamily="82" charset="0"/>
              </a:rPr>
              <a:t>65%</a:t>
            </a:r>
          </a:p>
        </p:txBody>
      </p:sp>
      <p:sp>
        <p:nvSpPr>
          <p:cNvPr id="12308" name="WordArt 29">
            <a:extLst>
              <a:ext uri="{FF2B5EF4-FFF2-40B4-BE49-F238E27FC236}">
                <a16:creationId xmlns:a16="http://schemas.microsoft.com/office/drawing/2014/main" id="{8D844506-8798-D1C9-F93E-F8AEF0081F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4286250"/>
            <a:ext cx="1787525" cy="982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Bauhaus 93" panose="04030905020B02020C02" pitchFamily="82" charset="0"/>
              </a:rPr>
              <a:t>78%</a:t>
            </a:r>
          </a:p>
        </p:txBody>
      </p:sp>
      <p:sp>
        <p:nvSpPr>
          <p:cNvPr id="49" name="Flèche droite 48">
            <a:extLst>
              <a:ext uri="{FF2B5EF4-FFF2-40B4-BE49-F238E27FC236}">
                <a16:creationId xmlns:a16="http://schemas.microsoft.com/office/drawing/2014/main" id="{9308C9B3-573D-14A2-1D6F-556D28BAE8BA}"/>
              </a:ext>
            </a:extLst>
          </p:cNvPr>
          <p:cNvSpPr/>
          <p:nvPr/>
        </p:nvSpPr>
        <p:spPr>
          <a:xfrm>
            <a:off x="1738313" y="4286250"/>
            <a:ext cx="2071687" cy="100012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solidFill>
                  <a:schemeClr val="tx1"/>
                </a:solidFill>
              </a:rPr>
              <a:t>Moyenne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0" name="Flèche droite 49">
            <a:extLst>
              <a:ext uri="{FF2B5EF4-FFF2-40B4-BE49-F238E27FC236}">
                <a16:creationId xmlns:a16="http://schemas.microsoft.com/office/drawing/2014/main" id="{DDCADFBD-AA27-88BC-33D2-C1FA94DD1BBD}"/>
              </a:ext>
            </a:extLst>
          </p:cNvPr>
          <p:cNvSpPr/>
          <p:nvPr/>
        </p:nvSpPr>
        <p:spPr>
          <a:xfrm flipH="1">
            <a:off x="7667625" y="4286250"/>
            <a:ext cx="2081213" cy="100012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solidFill>
                  <a:schemeClr val="tx1"/>
                </a:solidFill>
              </a:rPr>
              <a:t>Moyenne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10" name="Groupe 52">
            <a:extLst>
              <a:ext uri="{FF2B5EF4-FFF2-40B4-BE49-F238E27FC236}">
                <a16:creationId xmlns:a16="http://schemas.microsoft.com/office/drawing/2014/main" id="{F947D4D6-913B-D71C-12D9-B8FEC2AF2D03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2500313"/>
            <a:ext cx="6500812" cy="2643187"/>
            <a:chOff x="785813" y="2500313"/>
            <a:chExt cx="6500812" cy="2643187"/>
          </a:xfrm>
        </p:grpSpPr>
        <p:sp>
          <p:nvSpPr>
            <p:cNvPr id="12312" name="WordArt 2">
              <a:extLst>
                <a:ext uri="{FF2B5EF4-FFF2-40B4-BE49-F238E27FC236}">
                  <a16:creationId xmlns:a16="http://schemas.microsoft.com/office/drawing/2014/main" id="{DC0D4463-8ADF-2EE5-1CAD-ADEE0DC531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85813" y="2500313"/>
              <a:ext cx="3143250" cy="2568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Bauhaus 93" panose="04030905020B02020C02" pitchFamily="82" charset="0"/>
                </a:rPr>
                <a:t>+5</a:t>
              </a:r>
            </a:p>
          </p:txBody>
        </p:sp>
        <p:sp>
          <p:nvSpPr>
            <p:cNvPr id="12313" name="WordArt 3">
              <a:extLst>
                <a:ext uri="{FF2B5EF4-FFF2-40B4-BE49-F238E27FC236}">
                  <a16:creationId xmlns:a16="http://schemas.microsoft.com/office/drawing/2014/main" id="{03D64DD2-41CC-004F-F676-C7A03BCE98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43438" y="2500313"/>
              <a:ext cx="2643187" cy="26431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Bauhaus 93" panose="04030905020B02020C02" pitchFamily="82" charset="0"/>
                </a:rPr>
                <a:t>-3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987F38-150B-02F0-1395-FD209FE5A0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8CC973AE-6A89-3A40-1D30-3CEDEE445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50C3C07-7E13-4D5C-B957-1E4E9A61D068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2FEB1A5-099F-F3F0-0FA3-E4C1891158A4}"/>
              </a:ext>
            </a:extLst>
          </p:cNvPr>
          <p:cNvSpPr txBox="1">
            <a:spLocks/>
          </p:cNvSpPr>
          <p:nvPr/>
        </p:nvSpPr>
        <p:spPr bwMode="auto">
          <a:xfrm>
            <a:off x="3167063" y="3286125"/>
            <a:ext cx="5357812" cy="328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fr-CA" altLang="fr-FR" sz="4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t à la moyenne;</a:t>
            </a: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pSp>
        <p:nvGrpSpPr>
          <p:cNvPr id="13317" name="Group 2">
            <a:extLst>
              <a:ext uri="{FF2B5EF4-FFF2-40B4-BE49-F238E27FC236}">
                <a16:creationId xmlns:a16="http://schemas.microsoft.com/office/drawing/2014/main" id="{AD7F4044-93D8-0524-4DDB-7925708CA186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13344" name="Oval 3">
              <a:extLst>
                <a:ext uri="{FF2B5EF4-FFF2-40B4-BE49-F238E27FC236}">
                  <a16:creationId xmlns:a16="http://schemas.microsoft.com/office/drawing/2014/main" id="{0F4E22E3-DF76-F8EB-37B9-1DFE345DB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45" name="Group 4">
              <a:extLst>
                <a:ext uri="{FF2B5EF4-FFF2-40B4-BE49-F238E27FC236}">
                  <a16:creationId xmlns:a16="http://schemas.microsoft.com/office/drawing/2014/main" id="{D63D9C26-8931-42DF-A9E0-A8A2264D1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13346" name="Oval 5">
                <a:extLst>
                  <a:ext uri="{FF2B5EF4-FFF2-40B4-BE49-F238E27FC236}">
                    <a16:creationId xmlns:a16="http://schemas.microsoft.com/office/drawing/2014/main" id="{447D2247-CB39-D2F2-B5C7-F48E60E35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7" name="Oval 6">
                <a:extLst>
                  <a:ext uri="{FF2B5EF4-FFF2-40B4-BE49-F238E27FC236}">
                    <a16:creationId xmlns:a16="http://schemas.microsoft.com/office/drawing/2014/main" id="{9746E66E-45D4-5E2B-195F-3CBB99110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8" name="Oval 7">
                <a:extLst>
                  <a:ext uri="{FF2B5EF4-FFF2-40B4-BE49-F238E27FC236}">
                    <a16:creationId xmlns:a16="http://schemas.microsoft.com/office/drawing/2014/main" id="{061A4FD3-5D7D-AFD6-B4A2-B08335A91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9" name="Oval 8">
                <a:extLst>
                  <a:ext uri="{FF2B5EF4-FFF2-40B4-BE49-F238E27FC236}">
                    <a16:creationId xmlns:a16="http://schemas.microsoft.com/office/drawing/2014/main" id="{918042FE-624D-0084-35F7-9D9BF7B94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318" name="Group 2">
            <a:extLst>
              <a:ext uri="{FF2B5EF4-FFF2-40B4-BE49-F238E27FC236}">
                <a16:creationId xmlns:a16="http://schemas.microsoft.com/office/drawing/2014/main" id="{0DB12BD3-2022-939D-40B9-477AB18EA67B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13338" name="Oval 3">
              <a:extLst>
                <a:ext uri="{FF2B5EF4-FFF2-40B4-BE49-F238E27FC236}">
                  <a16:creationId xmlns:a16="http://schemas.microsoft.com/office/drawing/2014/main" id="{87911DD2-ECD9-BEFA-D36C-E030EC097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39" name="Group 4">
              <a:extLst>
                <a:ext uri="{FF2B5EF4-FFF2-40B4-BE49-F238E27FC236}">
                  <a16:creationId xmlns:a16="http://schemas.microsoft.com/office/drawing/2014/main" id="{F3911D41-7732-5776-CC8C-E07285846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13340" name="Oval 5">
                <a:extLst>
                  <a:ext uri="{FF2B5EF4-FFF2-40B4-BE49-F238E27FC236}">
                    <a16:creationId xmlns:a16="http://schemas.microsoft.com/office/drawing/2014/main" id="{083B6E52-97AC-4E7E-506E-AA255AD7B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1" name="Oval 6">
                <a:extLst>
                  <a:ext uri="{FF2B5EF4-FFF2-40B4-BE49-F238E27FC236}">
                    <a16:creationId xmlns:a16="http://schemas.microsoft.com/office/drawing/2014/main" id="{94961297-4706-B334-5285-605D33831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Oval 7">
                <a:extLst>
                  <a:ext uri="{FF2B5EF4-FFF2-40B4-BE49-F238E27FC236}">
                    <a16:creationId xmlns:a16="http://schemas.microsoft.com/office/drawing/2014/main" id="{C0F71232-B8FA-432E-7D6C-74278066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3" name="Oval 8">
                <a:extLst>
                  <a:ext uri="{FF2B5EF4-FFF2-40B4-BE49-F238E27FC236}">
                    <a16:creationId xmlns:a16="http://schemas.microsoft.com/office/drawing/2014/main" id="{70D9B607-D0FD-5E93-1354-C7E0EB8A3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319" name="Group 9">
            <a:extLst>
              <a:ext uri="{FF2B5EF4-FFF2-40B4-BE49-F238E27FC236}">
                <a16:creationId xmlns:a16="http://schemas.microsoft.com/office/drawing/2014/main" id="{813E70DA-6606-D302-9D3A-8E10DB95C4A2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13332" name="Oval 10">
              <a:extLst>
                <a:ext uri="{FF2B5EF4-FFF2-40B4-BE49-F238E27FC236}">
                  <a16:creationId xmlns:a16="http://schemas.microsoft.com/office/drawing/2014/main" id="{E5425853-0F1B-2F41-60B4-C6B005383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33" name="Group 11">
              <a:extLst>
                <a:ext uri="{FF2B5EF4-FFF2-40B4-BE49-F238E27FC236}">
                  <a16:creationId xmlns:a16="http://schemas.microsoft.com/office/drawing/2014/main" id="{D1D70F10-0B25-45FC-01BB-312E9E8A3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13334" name="Oval 12">
                <a:extLst>
                  <a:ext uri="{FF2B5EF4-FFF2-40B4-BE49-F238E27FC236}">
                    <a16:creationId xmlns:a16="http://schemas.microsoft.com/office/drawing/2014/main" id="{0CC89705-AF19-7254-33F9-4A242092C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5" name="Oval 13">
                <a:extLst>
                  <a:ext uri="{FF2B5EF4-FFF2-40B4-BE49-F238E27FC236}">
                    <a16:creationId xmlns:a16="http://schemas.microsoft.com/office/drawing/2014/main" id="{D3E6FADD-8259-5F0B-0A6D-AEE915BCC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6" name="Oval 14">
                <a:extLst>
                  <a:ext uri="{FF2B5EF4-FFF2-40B4-BE49-F238E27FC236}">
                    <a16:creationId xmlns:a16="http://schemas.microsoft.com/office/drawing/2014/main" id="{07A8377F-2230-9460-1C85-E794BA16B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7" name="Oval 15">
                <a:extLst>
                  <a:ext uri="{FF2B5EF4-FFF2-40B4-BE49-F238E27FC236}">
                    <a16:creationId xmlns:a16="http://schemas.microsoft.com/office/drawing/2014/main" id="{F40BDED9-9E50-8C4E-FB20-06A550DDD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320" name="Group 16">
            <a:extLst>
              <a:ext uri="{FF2B5EF4-FFF2-40B4-BE49-F238E27FC236}">
                <a16:creationId xmlns:a16="http://schemas.microsoft.com/office/drawing/2014/main" id="{731190A9-BBB7-D5FE-1774-7F8534B7F61A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13326" name="Oval 17">
              <a:extLst>
                <a:ext uri="{FF2B5EF4-FFF2-40B4-BE49-F238E27FC236}">
                  <a16:creationId xmlns:a16="http://schemas.microsoft.com/office/drawing/2014/main" id="{DEB5FD88-6D33-1754-10CC-5E3EAF57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27" name="Group 18">
              <a:extLst>
                <a:ext uri="{FF2B5EF4-FFF2-40B4-BE49-F238E27FC236}">
                  <a16:creationId xmlns:a16="http://schemas.microsoft.com/office/drawing/2014/main" id="{9225A22C-BAFB-5A3C-D6E9-E2AB064EDB2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13328" name="Oval 19">
                <a:extLst>
                  <a:ext uri="{FF2B5EF4-FFF2-40B4-BE49-F238E27FC236}">
                    <a16:creationId xmlns:a16="http://schemas.microsoft.com/office/drawing/2014/main" id="{51BD938C-D8CA-01AF-376D-E6F038EA9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29" name="Oval 20">
                <a:extLst>
                  <a:ext uri="{FF2B5EF4-FFF2-40B4-BE49-F238E27FC236}">
                    <a16:creationId xmlns:a16="http://schemas.microsoft.com/office/drawing/2014/main" id="{C72714A1-D48E-9CD2-5422-F870FCB78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0" name="Oval 21">
                <a:extLst>
                  <a:ext uri="{FF2B5EF4-FFF2-40B4-BE49-F238E27FC236}">
                    <a16:creationId xmlns:a16="http://schemas.microsoft.com/office/drawing/2014/main" id="{7AA779F5-EB69-D2C1-B790-A2872FC42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1" name="Oval 22">
                <a:extLst>
                  <a:ext uri="{FF2B5EF4-FFF2-40B4-BE49-F238E27FC236}">
                    <a16:creationId xmlns:a16="http://schemas.microsoft.com/office/drawing/2014/main" id="{6ED5FD63-A5FE-156C-C28F-4FF55FDFE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321" name="Groupe 35">
            <a:extLst>
              <a:ext uri="{FF2B5EF4-FFF2-40B4-BE49-F238E27FC236}">
                <a16:creationId xmlns:a16="http://schemas.microsoft.com/office/drawing/2014/main" id="{35B7C4AB-84F8-63ED-2BBE-E8DD79783163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357313"/>
            <a:ext cx="8858250" cy="1428750"/>
            <a:chOff x="142875" y="1357313"/>
            <a:chExt cx="8858250" cy="1428750"/>
          </a:xfrm>
        </p:grpSpPr>
        <p:grpSp>
          <p:nvGrpSpPr>
            <p:cNvPr id="13322" name="Group 2">
              <a:extLst>
                <a:ext uri="{FF2B5EF4-FFF2-40B4-BE49-F238E27FC236}">
                  <a16:creationId xmlns:a16="http://schemas.microsoft.com/office/drawing/2014/main" id="{2D153A64-C874-D0F5-D7D2-0B98601A6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13324" name="Rectangle 3">
                <a:extLst>
                  <a:ext uri="{FF2B5EF4-FFF2-40B4-BE49-F238E27FC236}">
                    <a16:creationId xmlns:a16="http://schemas.microsoft.com/office/drawing/2014/main" id="{FB0989B4-8D7A-DB87-80BE-175358BE4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325" name="AutoShape 4">
                <a:extLst>
                  <a:ext uri="{FF2B5EF4-FFF2-40B4-BE49-F238E27FC236}">
                    <a16:creationId xmlns:a16="http://schemas.microsoft.com/office/drawing/2014/main" id="{4EF2DFAB-5E58-5A81-4862-C2446B63BA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137C62A9-D73F-CA5E-73DE-D00408EC13FE}"/>
                </a:ext>
              </a:extLst>
            </p:cNvPr>
            <p:cNvSpPr/>
            <p:nvPr/>
          </p:nvSpPr>
          <p:spPr>
            <a:xfrm>
              <a:off x="2714625" y="1357313"/>
              <a:ext cx="642938" cy="642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39F59C-C6A8-9D3E-9669-7DE99F2D72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ACB509C3-1EFC-B96E-8FC7-70373AFD0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781C62B-ECCF-4254-B370-B5F83B312802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Image 11" descr="photo-1474546652694-a33dd8161d66_002.jpg">
            <a:extLst>
              <a:ext uri="{FF2B5EF4-FFF2-40B4-BE49-F238E27FC236}">
                <a16:creationId xmlns:a16="http://schemas.microsoft.com/office/drawing/2014/main" id="{BA20B0BD-4ABD-ECF3-E0BF-BEA9F77362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8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ous-titre 2">
            <a:extLst>
              <a:ext uri="{FF2B5EF4-FFF2-40B4-BE49-F238E27FC236}">
                <a16:creationId xmlns:a16="http://schemas.microsoft.com/office/drawing/2014/main" id="{D3A2D3F3-25D1-F0BF-DB4B-22878AB37C64}"/>
              </a:ext>
            </a:extLst>
          </p:cNvPr>
          <p:cNvSpPr txBox="1">
            <a:spLocks/>
          </p:cNvSpPr>
          <p:nvPr/>
        </p:nvSpPr>
        <p:spPr bwMode="auto">
          <a:xfrm>
            <a:off x="2595563" y="620713"/>
            <a:ext cx="485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L’éca</a:t>
            </a:r>
            <a:r>
              <a:rPr lang="fr-CA" altLang="fr-FR" sz="36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t type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E808A3E-7FC2-CE59-992C-654E36ABBED9}"/>
              </a:ext>
            </a:extLst>
          </p:cNvPr>
          <p:cNvSpPr/>
          <p:nvPr/>
        </p:nvSpPr>
        <p:spPr>
          <a:xfrm>
            <a:off x="1992313" y="639763"/>
            <a:ext cx="642937" cy="64293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2</a:t>
            </a:r>
            <a:endParaRPr lang="fr-FR" sz="2800" b="1" dirty="0">
              <a:latin typeface="+mj-lt"/>
            </a:endParaRPr>
          </a:p>
        </p:txBody>
      </p:sp>
      <p:pic>
        <p:nvPicPr>
          <p:cNvPr id="9" name="Image 8" descr="pexels-photo-48013.jpeg">
            <a:extLst>
              <a:ext uri="{FF2B5EF4-FFF2-40B4-BE49-F238E27FC236}">
                <a16:creationId xmlns:a16="http://schemas.microsoft.com/office/drawing/2014/main" id="{C51617EF-B589-F0E6-B189-CD561123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214438"/>
            <a:ext cx="70723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07A40-0372-56FF-C389-24FE1B8203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BFAFEC30-EA68-8126-8F76-8710C16E9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DBFC5CD-10B1-4D1C-BBB8-318513EACE74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Image 11" descr="photo-1474546652694-a33dd8161d66_002.jpg">
            <a:extLst>
              <a:ext uri="{FF2B5EF4-FFF2-40B4-BE49-F238E27FC236}">
                <a16:creationId xmlns:a16="http://schemas.microsoft.com/office/drawing/2014/main" id="{AD915062-31E6-C97A-4E46-0E1DB8B533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8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763"/>
            <a:ext cx="12215813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ous-titre 2">
            <a:extLst>
              <a:ext uri="{FF2B5EF4-FFF2-40B4-BE49-F238E27FC236}">
                <a16:creationId xmlns:a16="http://schemas.microsoft.com/office/drawing/2014/main" id="{030E82BE-C1DA-7398-3E6F-BC766E5C78C8}"/>
              </a:ext>
            </a:extLst>
          </p:cNvPr>
          <p:cNvSpPr txBox="1">
            <a:spLocks/>
          </p:cNvSpPr>
          <p:nvPr/>
        </p:nvSpPr>
        <p:spPr bwMode="auto">
          <a:xfrm>
            <a:off x="2595563" y="620713"/>
            <a:ext cx="485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L’éca</a:t>
            </a:r>
            <a:r>
              <a:rPr lang="fr-CA" altLang="fr-FR" sz="36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t type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81188E-C838-824A-B2EE-9C2C6183207C}"/>
              </a:ext>
            </a:extLst>
          </p:cNvPr>
          <p:cNvSpPr/>
          <p:nvPr/>
        </p:nvSpPr>
        <p:spPr>
          <a:xfrm>
            <a:off x="1992313" y="639763"/>
            <a:ext cx="642937" cy="64293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2</a:t>
            </a:r>
            <a:endParaRPr lang="fr-FR" sz="2800" b="1" dirty="0">
              <a:latin typeface="+mj-lt"/>
            </a:endParaRPr>
          </a:p>
        </p:txBody>
      </p:sp>
      <p:sp>
        <p:nvSpPr>
          <p:cNvPr id="15367" name="Rectangle 9">
            <a:extLst>
              <a:ext uri="{FF2B5EF4-FFF2-40B4-BE49-F238E27FC236}">
                <a16:creationId xmlns:a16="http://schemas.microsoft.com/office/drawing/2014/main" id="{B1E860A5-730C-DCAA-F450-E3A2707B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1401763"/>
            <a:ext cx="3571875" cy="4643437"/>
          </a:xfrm>
          <a:prstGeom prst="rect">
            <a:avLst/>
          </a:prstGeom>
          <a:gradFill rotWithShape="1">
            <a:gsLst>
              <a:gs pos="0">
                <a:srgbClr val="DAEEF3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8BCFC4B0-4723-8AE6-523E-F4EB0EFD187E}"/>
              </a:ext>
            </a:extLst>
          </p:cNvPr>
          <p:cNvGraphicFramePr>
            <a:graphicFrameLocks noGrp="1"/>
          </p:cNvGraphicFramePr>
          <p:nvPr/>
        </p:nvGraphicFramePr>
        <p:xfrm>
          <a:off x="2082680" y="1402350"/>
          <a:ext cx="3569485" cy="4624800"/>
        </p:xfrm>
        <a:graphic>
          <a:graphicData uri="http://schemas.openxmlformats.org/drawingml/2006/table">
            <a:tbl>
              <a:tblPr/>
              <a:tblGrid>
                <a:gridCol w="97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 rowSpan="1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2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Moyenne du groupe A = </a:t>
                      </a:r>
                      <a:r>
                        <a:rPr lang="fr-FR" sz="40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71%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Classement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Notes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83%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80%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79%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78%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77%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77%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75%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75%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74%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74%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73%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64%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54%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52%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50%</a:t>
                      </a:r>
                      <a:endParaRPr lang="fr-FR" sz="18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369" name="Rectangle 10">
            <a:extLst>
              <a:ext uri="{FF2B5EF4-FFF2-40B4-BE49-F238E27FC236}">
                <a16:creationId xmlns:a16="http://schemas.microsoft.com/office/drawing/2014/main" id="{E158FBE7-7299-F38E-58EF-79A1596B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1401763"/>
            <a:ext cx="3571875" cy="4643437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CC66FF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68A73BA-D7FB-3C34-0450-55E5C8DC8298}"/>
              </a:ext>
            </a:extLst>
          </p:cNvPr>
          <p:cNvGraphicFramePr>
            <a:graphicFrameLocks noGrp="1"/>
          </p:cNvGraphicFramePr>
          <p:nvPr/>
        </p:nvGraphicFramePr>
        <p:xfrm>
          <a:off x="6511836" y="1402350"/>
          <a:ext cx="3569465" cy="4624800"/>
        </p:xfrm>
        <a:graphic>
          <a:graphicData uri="http://schemas.openxmlformats.org/drawingml/2006/table">
            <a:tbl>
              <a:tblPr/>
              <a:tblGrid>
                <a:gridCol w="97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 rowSpan="1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Moyenne du groupe B = </a:t>
                      </a:r>
                      <a:r>
                        <a:rPr lang="fr-FR" sz="40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71%</a:t>
                      </a: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Classement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Notes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98%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88%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77%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73%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70%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69%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68%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65%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64%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63%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61%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Berlin Sans FB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58%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Berlin Sans FB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56%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Berlin Sans FB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Berlin Sans FB" pitchFamily="34" charset="0"/>
                          <a:ea typeface="Calibri"/>
                          <a:cs typeface="Times New Roman"/>
                        </a:rPr>
                        <a:t>55%</a:t>
                      </a:r>
                      <a:endParaRPr lang="fr-FR" sz="18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2" name="Groupe 19">
            <a:extLst>
              <a:ext uri="{FF2B5EF4-FFF2-40B4-BE49-F238E27FC236}">
                <a16:creationId xmlns:a16="http://schemas.microsoft.com/office/drawing/2014/main" id="{8D7EF658-FDA8-1466-C369-B9DC2FB086C9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2830513"/>
            <a:ext cx="5572125" cy="2071687"/>
            <a:chOff x="2786050" y="2428868"/>
            <a:chExt cx="5572164" cy="2071702"/>
          </a:xfrm>
        </p:grpSpPr>
        <p:sp>
          <p:nvSpPr>
            <p:cNvPr id="18" name="Cadre 17">
              <a:extLst>
                <a:ext uri="{FF2B5EF4-FFF2-40B4-BE49-F238E27FC236}">
                  <a16:creationId xmlns:a16="http://schemas.microsoft.com/office/drawing/2014/main" id="{93DF8BEA-B22F-E56C-004A-F2274FD2AC08}"/>
                </a:ext>
              </a:extLst>
            </p:cNvPr>
            <p:cNvSpPr/>
            <p:nvPr/>
          </p:nvSpPr>
          <p:spPr>
            <a:xfrm>
              <a:off x="2786050" y="4143380"/>
              <a:ext cx="1143008" cy="357190"/>
            </a:xfrm>
            <a:prstGeom prst="frame">
              <a:avLst>
                <a:gd name="adj1" fmla="val 2138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Cadre 18">
              <a:extLst>
                <a:ext uri="{FF2B5EF4-FFF2-40B4-BE49-F238E27FC236}">
                  <a16:creationId xmlns:a16="http://schemas.microsoft.com/office/drawing/2014/main" id="{95AA6BF4-C303-B164-6E51-BAFCEBA60FCB}"/>
                </a:ext>
              </a:extLst>
            </p:cNvPr>
            <p:cNvSpPr/>
            <p:nvPr/>
          </p:nvSpPr>
          <p:spPr>
            <a:xfrm>
              <a:off x="7215206" y="2428868"/>
              <a:ext cx="1143008" cy="357190"/>
            </a:xfrm>
            <a:prstGeom prst="frame">
              <a:avLst>
                <a:gd name="adj1" fmla="val 2138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e 37">
            <a:extLst>
              <a:ext uri="{FF2B5EF4-FFF2-40B4-BE49-F238E27FC236}">
                <a16:creationId xmlns:a16="http://schemas.microsoft.com/office/drawing/2014/main" id="{FC19CC9C-38EC-6637-E128-04CCDCDFEDF0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1401763"/>
            <a:ext cx="7072313" cy="2714625"/>
            <a:chOff x="428596" y="1000108"/>
            <a:chExt cx="7072362" cy="2714644"/>
          </a:xfrm>
        </p:grpSpPr>
        <p:sp>
          <p:nvSpPr>
            <p:cNvPr id="21" name="Bouée 20">
              <a:extLst>
                <a:ext uri="{FF2B5EF4-FFF2-40B4-BE49-F238E27FC236}">
                  <a16:creationId xmlns:a16="http://schemas.microsoft.com/office/drawing/2014/main" id="{760606B7-CC9F-0531-A6D9-DA777499A280}"/>
                </a:ext>
              </a:extLst>
            </p:cNvPr>
            <p:cNvSpPr/>
            <p:nvPr/>
          </p:nvSpPr>
          <p:spPr>
            <a:xfrm>
              <a:off x="428596" y="1000108"/>
              <a:ext cx="1000132" cy="1000132"/>
            </a:xfrm>
            <a:prstGeom prst="donut">
              <a:avLst>
                <a:gd name="adj" fmla="val 966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Bouée 21">
              <a:extLst>
                <a:ext uri="{FF2B5EF4-FFF2-40B4-BE49-F238E27FC236}">
                  <a16:creationId xmlns:a16="http://schemas.microsoft.com/office/drawing/2014/main" id="{7BF1B055-2CBA-1A74-4441-19F4647E144F}"/>
                </a:ext>
              </a:extLst>
            </p:cNvPr>
            <p:cNvSpPr/>
            <p:nvPr/>
          </p:nvSpPr>
          <p:spPr>
            <a:xfrm>
              <a:off x="4857752" y="1000108"/>
              <a:ext cx="1000132" cy="1000132"/>
            </a:xfrm>
            <a:prstGeom prst="donut">
              <a:avLst>
                <a:gd name="adj" fmla="val 966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5376" name="Groupe 33">
              <a:extLst>
                <a:ext uri="{FF2B5EF4-FFF2-40B4-BE49-F238E27FC236}">
                  <a16:creationId xmlns:a16="http://schemas.microsoft.com/office/drawing/2014/main" id="{DA566BF9-27E4-CC22-0F62-CDDAF724B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5918" y="2928934"/>
              <a:ext cx="1357322" cy="785818"/>
              <a:chOff x="1785918" y="2928934"/>
              <a:chExt cx="1357322" cy="78581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EBDA0A9-D5AF-7170-D959-0AEFA407FFCD}"/>
                  </a:ext>
                </a:extLst>
              </p:cNvPr>
              <p:cNvSpPr/>
              <p:nvPr/>
            </p:nvSpPr>
            <p:spPr>
              <a:xfrm>
                <a:off x="1785918" y="2928934"/>
                <a:ext cx="1357321" cy="785818"/>
              </a:xfrm>
              <a:prstGeom prst="wedgeRectCallout">
                <a:avLst>
                  <a:gd name="adj1" fmla="val 47186"/>
                  <a:gd name="adj2" fmla="val 87435"/>
                </a:avLst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36D1FD-730C-2371-DCE6-2507BCAA4A9A}"/>
                  </a:ext>
                </a:extLst>
              </p:cNvPr>
              <p:cNvSpPr/>
              <p:nvPr/>
            </p:nvSpPr>
            <p:spPr>
              <a:xfrm>
                <a:off x="1785918" y="2928934"/>
                <a:ext cx="1357321" cy="785818"/>
              </a:xfrm>
              <a:prstGeom prst="wedgeRectCallout">
                <a:avLst>
                  <a:gd name="adj1" fmla="val -83467"/>
                  <a:gd name="adj2" fmla="val -171149"/>
                </a:avLst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fr-CA" sz="4000" dirty="0">
                    <a:solidFill>
                      <a:schemeClr val="tx1"/>
                    </a:solidFill>
                    <a:latin typeface="Berlin Sans FB" pitchFamily="34" charset="0"/>
                  </a:rPr>
                  <a:t>+2%</a:t>
                </a:r>
                <a:endParaRPr lang="fr-FR" sz="4000" dirty="0">
                  <a:solidFill>
                    <a:schemeClr val="tx1"/>
                  </a:solidFill>
                  <a:latin typeface="Berlin Sans FB" pitchFamily="34" charset="0"/>
                </a:endParaRPr>
              </a:p>
            </p:txBody>
          </p:sp>
        </p:grpSp>
        <p:grpSp>
          <p:nvGrpSpPr>
            <p:cNvPr id="15377" name="Groupe 34">
              <a:extLst>
                <a:ext uri="{FF2B5EF4-FFF2-40B4-BE49-F238E27FC236}">
                  <a16:creationId xmlns:a16="http://schemas.microsoft.com/office/drawing/2014/main" id="{5C44EED0-3AAF-55CB-13C3-9F64E4E0C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636" y="1428736"/>
              <a:ext cx="1357322" cy="785818"/>
              <a:chOff x="1785918" y="2928934"/>
              <a:chExt cx="1357322" cy="78581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9498D5-098E-60CD-160D-E28F0260BAB7}"/>
                  </a:ext>
                </a:extLst>
              </p:cNvPr>
              <p:cNvSpPr/>
              <p:nvPr/>
            </p:nvSpPr>
            <p:spPr>
              <a:xfrm>
                <a:off x="1785918" y="2928934"/>
                <a:ext cx="1357322" cy="785817"/>
              </a:xfrm>
              <a:prstGeom prst="wedgeRectCallout">
                <a:avLst>
                  <a:gd name="adj1" fmla="val 47186"/>
                  <a:gd name="adj2" fmla="val 87435"/>
                </a:avLst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3ED1C9-0C62-6750-0C6A-AB471D0F4E29}"/>
                  </a:ext>
                </a:extLst>
              </p:cNvPr>
              <p:cNvSpPr/>
              <p:nvPr/>
            </p:nvSpPr>
            <p:spPr>
              <a:xfrm>
                <a:off x="1785918" y="2928934"/>
                <a:ext cx="1357322" cy="785817"/>
              </a:xfrm>
              <a:prstGeom prst="wedgeRectCallout">
                <a:avLst>
                  <a:gd name="adj1" fmla="val -73940"/>
                  <a:gd name="adj2" fmla="val -21876"/>
                </a:avLst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fr-CA" sz="4000" dirty="0">
                    <a:solidFill>
                      <a:schemeClr val="tx1"/>
                    </a:solidFill>
                    <a:latin typeface="Berlin Sans FB" pitchFamily="34" charset="0"/>
                  </a:rPr>
                  <a:t>+2%</a:t>
                </a:r>
                <a:endParaRPr lang="fr-FR" sz="4000" dirty="0">
                  <a:solidFill>
                    <a:schemeClr val="tx1"/>
                  </a:solidFill>
                  <a:latin typeface="Berlin Sans FB" pitchFamily="34" charset="0"/>
                </a:endParaRPr>
              </a:p>
            </p:txBody>
          </p:sp>
        </p:grpSp>
      </p:grpSp>
      <p:sp>
        <p:nvSpPr>
          <p:cNvPr id="29" name="Virage 28">
            <a:extLst>
              <a:ext uri="{FF2B5EF4-FFF2-40B4-BE49-F238E27FC236}">
                <a16:creationId xmlns:a16="http://schemas.microsoft.com/office/drawing/2014/main" id="{D62C9563-2495-4941-B741-EC4D5F810D0D}"/>
              </a:ext>
            </a:extLst>
          </p:cNvPr>
          <p:cNvSpPr/>
          <p:nvPr/>
        </p:nvSpPr>
        <p:spPr>
          <a:xfrm>
            <a:off x="5654675" y="2759075"/>
            <a:ext cx="2428875" cy="2000250"/>
          </a:xfrm>
          <a:prstGeom prst="bentArrow">
            <a:avLst>
              <a:gd name="adj1" fmla="val 15076"/>
              <a:gd name="adj2" fmla="val 13689"/>
              <a:gd name="adj3" fmla="val 22804"/>
              <a:gd name="adj4" fmla="val 3870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5A5A2-5732-A38F-4D8F-E75438AAAD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72DAED65-AA18-3625-7E18-C7B14367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B07DA6B-0762-46AB-A557-531F7CF142E4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9439229-6C2E-FED8-C39B-E1F27ACC5A7B}"/>
              </a:ext>
            </a:extLst>
          </p:cNvPr>
          <p:cNvSpPr txBox="1">
            <a:spLocks/>
          </p:cNvSpPr>
          <p:nvPr/>
        </p:nvSpPr>
        <p:spPr bwMode="auto">
          <a:xfrm>
            <a:off x="3167063" y="3286125"/>
            <a:ext cx="5357812" cy="328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fr-CA" altLang="fr-FR" sz="4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t type;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pSp>
        <p:nvGrpSpPr>
          <p:cNvPr id="16389" name="Group 2">
            <a:extLst>
              <a:ext uri="{FF2B5EF4-FFF2-40B4-BE49-F238E27FC236}">
                <a16:creationId xmlns:a16="http://schemas.microsoft.com/office/drawing/2014/main" id="{1BB3FBBB-A2FC-BB7F-B16E-FCFE1BDE3B02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16416" name="Oval 3">
              <a:extLst>
                <a:ext uri="{FF2B5EF4-FFF2-40B4-BE49-F238E27FC236}">
                  <a16:creationId xmlns:a16="http://schemas.microsoft.com/office/drawing/2014/main" id="{34A83EE4-962E-F2A5-2AB9-E2AD61E75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17" name="Group 4">
              <a:extLst>
                <a:ext uri="{FF2B5EF4-FFF2-40B4-BE49-F238E27FC236}">
                  <a16:creationId xmlns:a16="http://schemas.microsoft.com/office/drawing/2014/main" id="{E6BC4D43-1D01-89D8-1593-B263E78C4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16418" name="Oval 5">
                <a:extLst>
                  <a:ext uri="{FF2B5EF4-FFF2-40B4-BE49-F238E27FC236}">
                    <a16:creationId xmlns:a16="http://schemas.microsoft.com/office/drawing/2014/main" id="{63629E37-05A2-3E76-0AE4-4D018BF02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19" name="Oval 6">
                <a:extLst>
                  <a:ext uri="{FF2B5EF4-FFF2-40B4-BE49-F238E27FC236}">
                    <a16:creationId xmlns:a16="http://schemas.microsoft.com/office/drawing/2014/main" id="{E73DEA3C-935E-5A83-2370-298364063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20" name="Oval 7">
                <a:extLst>
                  <a:ext uri="{FF2B5EF4-FFF2-40B4-BE49-F238E27FC236}">
                    <a16:creationId xmlns:a16="http://schemas.microsoft.com/office/drawing/2014/main" id="{A3EDC788-0F9C-E716-59B2-B64FC0441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21" name="Oval 8">
                <a:extLst>
                  <a:ext uri="{FF2B5EF4-FFF2-40B4-BE49-F238E27FC236}">
                    <a16:creationId xmlns:a16="http://schemas.microsoft.com/office/drawing/2014/main" id="{CE4A5951-C739-4D1C-E0DC-70589F52E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390" name="Group 2">
            <a:extLst>
              <a:ext uri="{FF2B5EF4-FFF2-40B4-BE49-F238E27FC236}">
                <a16:creationId xmlns:a16="http://schemas.microsoft.com/office/drawing/2014/main" id="{4DB28C4F-6237-D728-EA82-1FD7BAA6FA2D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16410" name="Oval 3">
              <a:extLst>
                <a:ext uri="{FF2B5EF4-FFF2-40B4-BE49-F238E27FC236}">
                  <a16:creationId xmlns:a16="http://schemas.microsoft.com/office/drawing/2014/main" id="{BB8FA013-4AA4-1B20-8F83-FCC3FDF62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11" name="Group 4">
              <a:extLst>
                <a:ext uri="{FF2B5EF4-FFF2-40B4-BE49-F238E27FC236}">
                  <a16:creationId xmlns:a16="http://schemas.microsoft.com/office/drawing/2014/main" id="{604CE3E5-61EA-C48D-36FC-B0E3A28D4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16412" name="Oval 5">
                <a:extLst>
                  <a:ext uri="{FF2B5EF4-FFF2-40B4-BE49-F238E27FC236}">
                    <a16:creationId xmlns:a16="http://schemas.microsoft.com/office/drawing/2014/main" id="{B13B49D5-01A9-F67F-F1D0-16227DD1E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13" name="Oval 6">
                <a:extLst>
                  <a:ext uri="{FF2B5EF4-FFF2-40B4-BE49-F238E27FC236}">
                    <a16:creationId xmlns:a16="http://schemas.microsoft.com/office/drawing/2014/main" id="{2B270AAB-EE4C-97FA-7D84-4486E34EB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14" name="Oval 7">
                <a:extLst>
                  <a:ext uri="{FF2B5EF4-FFF2-40B4-BE49-F238E27FC236}">
                    <a16:creationId xmlns:a16="http://schemas.microsoft.com/office/drawing/2014/main" id="{51608874-19EE-6234-489A-85A8B3C6A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15" name="Oval 8">
                <a:extLst>
                  <a:ext uri="{FF2B5EF4-FFF2-40B4-BE49-F238E27FC236}">
                    <a16:creationId xmlns:a16="http://schemas.microsoft.com/office/drawing/2014/main" id="{3BDE25EC-F168-724A-6CE5-9D3B675D7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391" name="Group 9">
            <a:extLst>
              <a:ext uri="{FF2B5EF4-FFF2-40B4-BE49-F238E27FC236}">
                <a16:creationId xmlns:a16="http://schemas.microsoft.com/office/drawing/2014/main" id="{BCF10AF1-04EF-809A-E1ED-29C84DC7F33C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16404" name="Oval 10">
              <a:extLst>
                <a:ext uri="{FF2B5EF4-FFF2-40B4-BE49-F238E27FC236}">
                  <a16:creationId xmlns:a16="http://schemas.microsoft.com/office/drawing/2014/main" id="{069C36F7-399F-4D30-1A67-C27D11C4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05" name="Group 11">
              <a:extLst>
                <a:ext uri="{FF2B5EF4-FFF2-40B4-BE49-F238E27FC236}">
                  <a16:creationId xmlns:a16="http://schemas.microsoft.com/office/drawing/2014/main" id="{EA322A68-17F2-1628-3855-C62CE5B25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16406" name="Oval 12">
                <a:extLst>
                  <a:ext uri="{FF2B5EF4-FFF2-40B4-BE49-F238E27FC236}">
                    <a16:creationId xmlns:a16="http://schemas.microsoft.com/office/drawing/2014/main" id="{A5E23C69-6E01-4054-2107-F7F7F8704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7" name="Oval 13">
                <a:extLst>
                  <a:ext uri="{FF2B5EF4-FFF2-40B4-BE49-F238E27FC236}">
                    <a16:creationId xmlns:a16="http://schemas.microsoft.com/office/drawing/2014/main" id="{3307F183-DA7F-DA15-7E8E-D404F0286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8" name="Oval 14">
                <a:extLst>
                  <a:ext uri="{FF2B5EF4-FFF2-40B4-BE49-F238E27FC236}">
                    <a16:creationId xmlns:a16="http://schemas.microsoft.com/office/drawing/2014/main" id="{012DAAF9-01CC-F61F-7A39-03366C6F7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9" name="Oval 15">
                <a:extLst>
                  <a:ext uri="{FF2B5EF4-FFF2-40B4-BE49-F238E27FC236}">
                    <a16:creationId xmlns:a16="http://schemas.microsoft.com/office/drawing/2014/main" id="{C30821FA-68A5-0DA9-052D-1E16A9E81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392" name="Group 16">
            <a:extLst>
              <a:ext uri="{FF2B5EF4-FFF2-40B4-BE49-F238E27FC236}">
                <a16:creationId xmlns:a16="http://schemas.microsoft.com/office/drawing/2014/main" id="{8EFE1625-16D8-C39F-E31A-668FA3684E15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16398" name="Oval 17">
              <a:extLst>
                <a:ext uri="{FF2B5EF4-FFF2-40B4-BE49-F238E27FC236}">
                  <a16:creationId xmlns:a16="http://schemas.microsoft.com/office/drawing/2014/main" id="{E6046E19-98BB-F2B2-CB6B-B253D520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399" name="Group 18">
              <a:extLst>
                <a:ext uri="{FF2B5EF4-FFF2-40B4-BE49-F238E27FC236}">
                  <a16:creationId xmlns:a16="http://schemas.microsoft.com/office/drawing/2014/main" id="{33DC07EE-6C77-01AE-BD16-E55FCA7885B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16400" name="Oval 19">
                <a:extLst>
                  <a:ext uri="{FF2B5EF4-FFF2-40B4-BE49-F238E27FC236}">
                    <a16:creationId xmlns:a16="http://schemas.microsoft.com/office/drawing/2014/main" id="{BA0F190F-8C03-C52F-1AD3-D1FA6BB97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1" name="Oval 20">
                <a:extLst>
                  <a:ext uri="{FF2B5EF4-FFF2-40B4-BE49-F238E27FC236}">
                    <a16:creationId xmlns:a16="http://schemas.microsoft.com/office/drawing/2014/main" id="{4E009FC0-478B-F6A3-4BD3-ED906E343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2" name="Oval 21">
                <a:extLst>
                  <a:ext uri="{FF2B5EF4-FFF2-40B4-BE49-F238E27FC236}">
                    <a16:creationId xmlns:a16="http://schemas.microsoft.com/office/drawing/2014/main" id="{DD80472F-47EB-E74A-F2DA-2CA306D1D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3" name="Oval 22">
                <a:extLst>
                  <a:ext uri="{FF2B5EF4-FFF2-40B4-BE49-F238E27FC236}">
                    <a16:creationId xmlns:a16="http://schemas.microsoft.com/office/drawing/2014/main" id="{6EC93500-64A4-64DE-FA77-35C91A53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393" name="Groupe 35">
            <a:extLst>
              <a:ext uri="{FF2B5EF4-FFF2-40B4-BE49-F238E27FC236}">
                <a16:creationId xmlns:a16="http://schemas.microsoft.com/office/drawing/2014/main" id="{D0A89003-E255-568A-CFF6-F9BF12D5BC6A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428750"/>
            <a:ext cx="8858250" cy="1571625"/>
            <a:chOff x="142875" y="1428750"/>
            <a:chExt cx="8858250" cy="1571625"/>
          </a:xfrm>
        </p:grpSpPr>
        <p:grpSp>
          <p:nvGrpSpPr>
            <p:cNvPr id="16394" name="Group 2">
              <a:extLst>
                <a:ext uri="{FF2B5EF4-FFF2-40B4-BE49-F238E27FC236}">
                  <a16:creationId xmlns:a16="http://schemas.microsoft.com/office/drawing/2014/main" id="{220C206A-A528-39B6-8CBF-6BD12FAC6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16396" name="Rectangle 3">
                <a:extLst>
                  <a:ext uri="{FF2B5EF4-FFF2-40B4-BE49-F238E27FC236}">
                    <a16:creationId xmlns:a16="http://schemas.microsoft.com/office/drawing/2014/main" id="{5A28E366-869E-6E65-F4D8-78BDE7161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397" name="AutoShape 4">
                <a:extLst>
                  <a:ext uri="{FF2B5EF4-FFF2-40B4-BE49-F238E27FC236}">
                    <a16:creationId xmlns:a16="http://schemas.microsoft.com/office/drawing/2014/main" id="{86E1F951-1279-8047-6775-68F79709A2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3A9108C-0DD1-126B-270E-FD1C63977FEA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13074-64C1-A010-B9FC-BA77B96896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05A4812E-BC36-30F4-F67F-59298D3BE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36E438-C82A-47A6-BCBB-2AFBB216CE8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A07FDE7-A679-72A3-27B8-CE889D1C9E64}"/>
              </a:ext>
            </a:extLst>
          </p:cNvPr>
          <p:cNvSpPr txBox="1">
            <a:spLocks/>
          </p:cNvSpPr>
          <p:nvPr/>
        </p:nvSpPr>
        <p:spPr bwMode="auto">
          <a:xfrm>
            <a:off x="3167063" y="3286125"/>
            <a:ext cx="5357812" cy="328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fr-CA" altLang="fr-FR" sz="4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t type;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pSp>
        <p:nvGrpSpPr>
          <p:cNvPr id="17413" name="Group 2">
            <a:extLst>
              <a:ext uri="{FF2B5EF4-FFF2-40B4-BE49-F238E27FC236}">
                <a16:creationId xmlns:a16="http://schemas.microsoft.com/office/drawing/2014/main" id="{ED6206F4-F4A5-37BB-784C-A75234288F22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17450" name="Oval 3">
              <a:extLst>
                <a:ext uri="{FF2B5EF4-FFF2-40B4-BE49-F238E27FC236}">
                  <a16:creationId xmlns:a16="http://schemas.microsoft.com/office/drawing/2014/main" id="{C26C5EF8-BF4C-8361-7C2C-486A246EB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51" name="Group 4">
              <a:extLst>
                <a:ext uri="{FF2B5EF4-FFF2-40B4-BE49-F238E27FC236}">
                  <a16:creationId xmlns:a16="http://schemas.microsoft.com/office/drawing/2014/main" id="{ACA882D8-79D2-0F9B-C155-F953D0B8B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17452" name="Oval 5">
                <a:extLst>
                  <a:ext uri="{FF2B5EF4-FFF2-40B4-BE49-F238E27FC236}">
                    <a16:creationId xmlns:a16="http://schemas.microsoft.com/office/drawing/2014/main" id="{DAB2F28A-2A31-9EF9-3658-2199CCB68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53" name="Oval 6">
                <a:extLst>
                  <a:ext uri="{FF2B5EF4-FFF2-40B4-BE49-F238E27FC236}">
                    <a16:creationId xmlns:a16="http://schemas.microsoft.com/office/drawing/2014/main" id="{734F7B8B-710E-20CA-109E-D6D46EEB2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54" name="Oval 7">
                <a:extLst>
                  <a:ext uri="{FF2B5EF4-FFF2-40B4-BE49-F238E27FC236}">
                    <a16:creationId xmlns:a16="http://schemas.microsoft.com/office/drawing/2014/main" id="{E8815C6B-265B-8D07-2FF7-DBB1229F3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55" name="Oval 8">
                <a:extLst>
                  <a:ext uri="{FF2B5EF4-FFF2-40B4-BE49-F238E27FC236}">
                    <a16:creationId xmlns:a16="http://schemas.microsoft.com/office/drawing/2014/main" id="{8ABA0542-3842-5141-F76C-FCE6A1B1B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414" name="Group 2">
            <a:extLst>
              <a:ext uri="{FF2B5EF4-FFF2-40B4-BE49-F238E27FC236}">
                <a16:creationId xmlns:a16="http://schemas.microsoft.com/office/drawing/2014/main" id="{BF1A9691-166F-8879-91BC-7A3E825761F4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17444" name="Oval 3">
              <a:extLst>
                <a:ext uri="{FF2B5EF4-FFF2-40B4-BE49-F238E27FC236}">
                  <a16:creationId xmlns:a16="http://schemas.microsoft.com/office/drawing/2014/main" id="{A28A1C4A-CCB7-5820-96B3-A5C8EC5B9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45" name="Group 4">
              <a:extLst>
                <a:ext uri="{FF2B5EF4-FFF2-40B4-BE49-F238E27FC236}">
                  <a16:creationId xmlns:a16="http://schemas.microsoft.com/office/drawing/2014/main" id="{825B4F04-7C38-6492-D4DD-83D129912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17446" name="Oval 5">
                <a:extLst>
                  <a:ext uri="{FF2B5EF4-FFF2-40B4-BE49-F238E27FC236}">
                    <a16:creationId xmlns:a16="http://schemas.microsoft.com/office/drawing/2014/main" id="{CF6C9C06-D621-83AF-7B07-8E3FD5DB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7" name="Oval 6">
                <a:extLst>
                  <a:ext uri="{FF2B5EF4-FFF2-40B4-BE49-F238E27FC236}">
                    <a16:creationId xmlns:a16="http://schemas.microsoft.com/office/drawing/2014/main" id="{75E9D8AF-48AD-2311-6D00-1CA20DD77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8" name="Oval 7">
                <a:extLst>
                  <a:ext uri="{FF2B5EF4-FFF2-40B4-BE49-F238E27FC236}">
                    <a16:creationId xmlns:a16="http://schemas.microsoft.com/office/drawing/2014/main" id="{D0B47B91-9EB3-FB07-1DB2-852E06A34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9" name="Oval 8">
                <a:extLst>
                  <a:ext uri="{FF2B5EF4-FFF2-40B4-BE49-F238E27FC236}">
                    <a16:creationId xmlns:a16="http://schemas.microsoft.com/office/drawing/2014/main" id="{87BC91A8-F43A-D390-D053-37071AB20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415" name="Group 9">
            <a:extLst>
              <a:ext uri="{FF2B5EF4-FFF2-40B4-BE49-F238E27FC236}">
                <a16:creationId xmlns:a16="http://schemas.microsoft.com/office/drawing/2014/main" id="{75F4692E-C6EE-E58E-E8DE-D397BC9834B6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17438" name="Oval 10">
              <a:extLst>
                <a:ext uri="{FF2B5EF4-FFF2-40B4-BE49-F238E27FC236}">
                  <a16:creationId xmlns:a16="http://schemas.microsoft.com/office/drawing/2014/main" id="{5D924A05-3140-EC79-A7B1-A6BC1EB4D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39" name="Group 11">
              <a:extLst>
                <a:ext uri="{FF2B5EF4-FFF2-40B4-BE49-F238E27FC236}">
                  <a16:creationId xmlns:a16="http://schemas.microsoft.com/office/drawing/2014/main" id="{6011A1CB-4D8F-D415-6D7C-D63C6B89E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17440" name="Oval 12">
                <a:extLst>
                  <a:ext uri="{FF2B5EF4-FFF2-40B4-BE49-F238E27FC236}">
                    <a16:creationId xmlns:a16="http://schemas.microsoft.com/office/drawing/2014/main" id="{6978D8BC-DA90-FE51-E9D4-D5ACFFFAE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1" name="Oval 13">
                <a:extLst>
                  <a:ext uri="{FF2B5EF4-FFF2-40B4-BE49-F238E27FC236}">
                    <a16:creationId xmlns:a16="http://schemas.microsoft.com/office/drawing/2014/main" id="{9087D4A0-0424-B001-6FB3-859A6C73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2" name="Oval 14">
                <a:extLst>
                  <a:ext uri="{FF2B5EF4-FFF2-40B4-BE49-F238E27FC236}">
                    <a16:creationId xmlns:a16="http://schemas.microsoft.com/office/drawing/2014/main" id="{BABB2C89-D1BD-30EA-A63F-F775ABF51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3" name="Oval 15">
                <a:extLst>
                  <a:ext uri="{FF2B5EF4-FFF2-40B4-BE49-F238E27FC236}">
                    <a16:creationId xmlns:a16="http://schemas.microsoft.com/office/drawing/2014/main" id="{F2E9C200-0580-18F6-C19F-197B76EFA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416" name="Group 16">
            <a:extLst>
              <a:ext uri="{FF2B5EF4-FFF2-40B4-BE49-F238E27FC236}">
                <a16:creationId xmlns:a16="http://schemas.microsoft.com/office/drawing/2014/main" id="{8823196D-41CE-AC49-0219-D5ED1922F83A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17432" name="Oval 17">
              <a:extLst>
                <a:ext uri="{FF2B5EF4-FFF2-40B4-BE49-F238E27FC236}">
                  <a16:creationId xmlns:a16="http://schemas.microsoft.com/office/drawing/2014/main" id="{6FD5EB92-6B49-67C2-75DE-DEA49D3F9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33" name="Group 18">
              <a:extLst>
                <a:ext uri="{FF2B5EF4-FFF2-40B4-BE49-F238E27FC236}">
                  <a16:creationId xmlns:a16="http://schemas.microsoft.com/office/drawing/2014/main" id="{4EB975AC-13A6-D280-439F-AD842B4B62B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17434" name="Oval 19">
                <a:extLst>
                  <a:ext uri="{FF2B5EF4-FFF2-40B4-BE49-F238E27FC236}">
                    <a16:creationId xmlns:a16="http://schemas.microsoft.com/office/drawing/2014/main" id="{83A66065-B076-90A0-2A11-9FF6805AA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35" name="Oval 20">
                <a:extLst>
                  <a:ext uri="{FF2B5EF4-FFF2-40B4-BE49-F238E27FC236}">
                    <a16:creationId xmlns:a16="http://schemas.microsoft.com/office/drawing/2014/main" id="{3487ACBA-E504-A445-9ABB-ADC520BD5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Oval 21">
                <a:extLst>
                  <a:ext uri="{FF2B5EF4-FFF2-40B4-BE49-F238E27FC236}">
                    <a16:creationId xmlns:a16="http://schemas.microsoft.com/office/drawing/2014/main" id="{91869BCB-A727-29B7-F115-3979DB5E6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37" name="Oval 22">
                <a:extLst>
                  <a:ext uri="{FF2B5EF4-FFF2-40B4-BE49-F238E27FC236}">
                    <a16:creationId xmlns:a16="http://schemas.microsoft.com/office/drawing/2014/main" id="{2B45E8E3-23EE-FDFA-D126-668F3CD6F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417" name="Groupe 35">
            <a:extLst>
              <a:ext uri="{FF2B5EF4-FFF2-40B4-BE49-F238E27FC236}">
                <a16:creationId xmlns:a16="http://schemas.microsoft.com/office/drawing/2014/main" id="{322026CD-A66D-07DD-DC98-11E7F16C10D1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428750"/>
            <a:ext cx="8858250" cy="1571625"/>
            <a:chOff x="142875" y="1428750"/>
            <a:chExt cx="8858250" cy="1571625"/>
          </a:xfrm>
        </p:grpSpPr>
        <p:grpSp>
          <p:nvGrpSpPr>
            <p:cNvPr id="17428" name="Group 2">
              <a:extLst>
                <a:ext uri="{FF2B5EF4-FFF2-40B4-BE49-F238E27FC236}">
                  <a16:creationId xmlns:a16="http://schemas.microsoft.com/office/drawing/2014/main" id="{B58A2B37-EEB8-FAAB-05F6-7FA9F5FFF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17430" name="Rectangle 3">
                <a:extLst>
                  <a:ext uri="{FF2B5EF4-FFF2-40B4-BE49-F238E27FC236}">
                    <a16:creationId xmlns:a16="http://schemas.microsoft.com/office/drawing/2014/main" id="{D8D52CD8-E130-EC21-5563-073399435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431" name="AutoShape 4">
                <a:extLst>
                  <a:ext uri="{FF2B5EF4-FFF2-40B4-BE49-F238E27FC236}">
                    <a16:creationId xmlns:a16="http://schemas.microsoft.com/office/drawing/2014/main" id="{343AB155-BA43-8938-68A8-A9CE23F385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9CE612D-8005-33DC-67A2-F348F8BF6751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</p:grpSp>
      <p:sp>
        <p:nvSpPr>
          <p:cNvPr id="39" name="Sous-titre 2">
            <a:extLst>
              <a:ext uri="{FF2B5EF4-FFF2-40B4-BE49-F238E27FC236}">
                <a16:creationId xmlns:a16="http://schemas.microsoft.com/office/drawing/2014/main" id="{AD363C79-0DCE-DD6A-21C3-8C81BCF58D6F}"/>
              </a:ext>
            </a:extLst>
          </p:cNvPr>
          <p:cNvSpPr txBox="1">
            <a:spLocks/>
          </p:cNvSpPr>
          <p:nvPr/>
        </p:nvSpPr>
        <p:spPr bwMode="auto">
          <a:xfrm>
            <a:off x="3179763" y="3286125"/>
            <a:ext cx="5357812" cy="328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fr-CA" altLang="fr-FR" sz="4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t à la moyenne;</a:t>
            </a: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A110A67-9305-8F73-C27A-FE94E3A50EEC}"/>
              </a:ext>
            </a:extLst>
          </p:cNvPr>
          <p:cNvSpPr/>
          <p:nvPr/>
        </p:nvSpPr>
        <p:spPr bwMode="auto">
          <a:xfrm>
            <a:off x="4238625" y="1287463"/>
            <a:ext cx="642938" cy="6429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1</a:t>
            </a:r>
            <a:endParaRPr lang="fr-FR" sz="2800" b="1" dirty="0">
              <a:latin typeface="+mj-lt"/>
            </a:endParaRP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08C2C724-5861-7B58-E0B0-0B88520C1855}"/>
              </a:ext>
            </a:extLst>
          </p:cNvPr>
          <p:cNvSpPr/>
          <p:nvPr/>
        </p:nvSpPr>
        <p:spPr>
          <a:xfrm>
            <a:off x="6383338" y="3663950"/>
            <a:ext cx="2141537" cy="1289050"/>
          </a:xfrm>
          <a:prstGeom prst="wedgeRoundRectCallout">
            <a:avLst>
              <a:gd name="adj1" fmla="val -85990"/>
              <a:gd name="adj2" fmla="val 31473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Les deux variables de l’ancienne cote Z</a:t>
            </a:r>
          </a:p>
        </p:txBody>
      </p:sp>
      <p:grpSp>
        <p:nvGrpSpPr>
          <p:cNvPr id="17421" name="Group 149">
            <a:extLst>
              <a:ext uri="{FF2B5EF4-FFF2-40B4-BE49-F238E27FC236}">
                <a16:creationId xmlns:a16="http://schemas.microsoft.com/office/drawing/2014/main" id="{1AD6B365-BFF8-37BE-ED2A-4AADD357483E}"/>
              </a:ext>
            </a:extLst>
          </p:cNvPr>
          <p:cNvGrpSpPr>
            <a:grpSpLocks/>
          </p:cNvGrpSpPr>
          <p:nvPr/>
        </p:nvGrpSpPr>
        <p:grpSpPr bwMode="auto">
          <a:xfrm>
            <a:off x="8156575" y="3503613"/>
            <a:ext cx="1431925" cy="1509712"/>
            <a:chOff x="10114" y="14035"/>
            <a:chExt cx="590" cy="553"/>
          </a:xfrm>
        </p:grpSpPr>
        <p:sp>
          <p:nvSpPr>
            <p:cNvPr id="17422" name="WordArt 150">
              <a:extLst>
                <a:ext uri="{FF2B5EF4-FFF2-40B4-BE49-F238E27FC236}">
                  <a16:creationId xmlns:a16="http://schemas.microsoft.com/office/drawing/2014/main" id="{5E55842C-0B64-BD39-DCD1-BB0C5A32D2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14" y="14035"/>
              <a:ext cx="590" cy="5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3292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FFFF"/>
                      </a:gs>
                      <a:gs pos="100000">
                        <a:srgbClr val="2F7676"/>
                      </a:gs>
                    </a:gsLst>
                    <a:lin ang="5400000" scaled="1"/>
                  </a:gradFill>
                  <a:latin typeface="Bauhaus 93" panose="04030905020B02020C02" pitchFamily="82" charset="0"/>
                </a:rPr>
                <a:t>Z</a:t>
              </a:r>
            </a:p>
          </p:txBody>
        </p:sp>
        <p:grpSp>
          <p:nvGrpSpPr>
            <p:cNvPr id="17423" name="Group 151">
              <a:extLst>
                <a:ext uri="{FF2B5EF4-FFF2-40B4-BE49-F238E27FC236}">
                  <a16:creationId xmlns:a16="http://schemas.microsoft.com/office/drawing/2014/main" id="{387E53CB-E555-59C6-206A-916B85866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3" y="14035"/>
              <a:ext cx="315" cy="145"/>
              <a:chOff x="2286" y="7802"/>
              <a:chExt cx="702" cy="313"/>
            </a:xfrm>
          </p:grpSpPr>
          <p:sp>
            <p:nvSpPr>
              <p:cNvPr id="17424" name="Oval 152">
                <a:extLst>
                  <a:ext uri="{FF2B5EF4-FFF2-40B4-BE49-F238E27FC236}">
                    <a16:creationId xmlns:a16="http://schemas.microsoft.com/office/drawing/2014/main" id="{FD656E17-FE16-6419-202A-65DD77E7E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5" name="Oval 153">
                <a:extLst>
                  <a:ext uri="{FF2B5EF4-FFF2-40B4-BE49-F238E27FC236}">
                    <a16:creationId xmlns:a16="http://schemas.microsoft.com/office/drawing/2014/main" id="{4BF2A447-42A0-1F34-4919-4E4FBDE4D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6" name="Oval 154">
                <a:extLst>
                  <a:ext uri="{FF2B5EF4-FFF2-40B4-BE49-F238E27FC236}">
                    <a16:creationId xmlns:a16="http://schemas.microsoft.com/office/drawing/2014/main" id="{AB047A7B-8B25-3A9C-5822-2989AF28D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7" name="Oval 155">
                <a:extLst>
                  <a:ext uri="{FF2B5EF4-FFF2-40B4-BE49-F238E27FC236}">
                    <a16:creationId xmlns:a16="http://schemas.microsoft.com/office/drawing/2014/main" id="{104E6B1E-657C-C30E-0E02-589A42368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F4DC1-C9FF-1971-761D-EB59CFFB6F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B386B84C-5E36-A698-F226-2E4DE7F93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9DAC07F-EB93-4428-91D1-464F81FB6EBA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Image 8" descr="pexels-photo-220237.jpeg">
            <a:extLst>
              <a:ext uri="{FF2B5EF4-FFF2-40B4-BE49-F238E27FC236}">
                <a16:creationId xmlns:a16="http://schemas.microsoft.com/office/drawing/2014/main" id="{EC11380C-1FE4-7AC3-2C9B-6FD0EB98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350"/>
            <a:ext cx="1219835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ous-titre 2">
            <a:extLst>
              <a:ext uri="{FF2B5EF4-FFF2-40B4-BE49-F238E27FC236}">
                <a16:creationId xmlns:a16="http://schemas.microsoft.com/office/drawing/2014/main" id="{141821AF-C755-E4CC-9627-6BDFD01B2F8F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F7886AB-951B-24DB-B2FE-257877E1D5D9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grpSp>
        <p:nvGrpSpPr>
          <p:cNvPr id="18439" name="Groupe 184">
            <a:extLst>
              <a:ext uri="{FF2B5EF4-FFF2-40B4-BE49-F238E27FC236}">
                <a16:creationId xmlns:a16="http://schemas.microsoft.com/office/drawing/2014/main" id="{2BFDD174-B498-C1F1-BB02-1139768CDC9B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2928938"/>
            <a:ext cx="3046413" cy="2589212"/>
            <a:chOff x="571472" y="2928934"/>
            <a:chExt cx="3046428" cy="2589222"/>
          </a:xfrm>
        </p:grpSpPr>
        <p:grpSp>
          <p:nvGrpSpPr>
            <p:cNvPr id="18469" name="Group 160">
              <a:extLst>
                <a:ext uri="{FF2B5EF4-FFF2-40B4-BE49-F238E27FC236}">
                  <a16:creationId xmlns:a16="http://schemas.microsoft.com/office/drawing/2014/main" id="{E6107444-0DF6-284C-7F45-C363E46DB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472" y="3286124"/>
              <a:ext cx="760412" cy="1231900"/>
              <a:chOff x="2128" y="11918"/>
              <a:chExt cx="2256" cy="3348"/>
            </a:xfrm>
          </p:grpSpPr>
          <p:sp>
            <p:nvSpPr>
              <p:cNvPr id="18614" name="AutoShape 161">
                <a:extLst>
                  <a:ext uri="{FF2B5EF4-FFF2-40B4-BE49-F238E27FC236}">
                    <a16:creationId xmlns:a16="http://schemas.microsoft.com/office/drawing/2014/main" id="{6D50DF98-62CC-29EB-EA5C-887D5431A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15" name="AutoShape 162">
                <a:extLst>
                  <a:ext uri="{FF2B5EF4-FFF2-40B4-BE49-F238E27FC236}">
                    <a16:creationId xmlns:a16="http://schemas.microsoft.com/office/drawing/2014/main" id="{6CD5B225-95A4-6546-DB30-A4F56623A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616" name="Group 163">
                <a:extLst>
                  <a:ext uri="{FF2B5EF4-FFF2-40B4-BE49-F238E27FC236}">
                    <a16:creationId xmlns:a16="http://schemas.microsoft.com/office/drawing/2014/main" id="{C38120A2-F750-843D-032D-7D46265135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625" name="Oval 164">
                  <a:extLst>
                    <a:ext uri="{FF2B5EF4-FFF2-40B4-BE49-F238E27FC236}">
                      <a16:creationId xmlns:a16="http://schemas.microsoft.com/office/drawing/2014/main" id="{1A662B44-DE8E-5A75-DE8E-F6734D4C4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26" name="Group 165">
                  <a:extLst>
                    <a:ext uri="{FF2B5EF4-FFF2-40B4-BE49-F238E27FC236}">
                      <a16:creationId xmlns:a16="http://schemas.microsoft.com/office/drawing/2014/main" id="{A268A8E2-CFCF-0682-1E36-C8CF3CE72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627" name="Oval 166">
                    <a:extLst>
                      <a:ext uri="{FF2B5EF4-FFF2-40B4-BE49-F238E27FC236}">
                        <a16:creationId xmlns:a16="http://schemas.microsoft.com/office/drawing/2014/main" id="{1A5482F8-80F1-174C-3F22-7BADCA3155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28" name="Oval 167">
                    <a:extLst>
                      <a:ext uri="{FF2B5EF4-FFF2-40B4-BE49-F238E27FC236}">
                        <a16:creationId xmlns:a16="http://schemas.microsoft.com/office/drawing/2014/main" id="{88726C4B-6329-4ACA-35EC-A22216B3E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29" name="Oval 168">
                    <a:extLst>
                      <a:ext uri="{FF2B5EF4-FFF2-40B4-BE49-F238E27FC236}">
                        <a16:creationId xmlns:a16="http://schemas.microsoft.com/office/drawing/2014/main" id="{8B93152E-BF45-DDFC-03D4-7500D4F455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30" name="Oval 169">
                    <a:extLst>
                      <a:ext uri="{FF2B5EF4-FFF2-40B4-BE49-F238E27FC236}">
                        <a16:creationId xmlns:a16="http://schemas.microsoft.com/office/drawing/2014/main" id="{546F5652-CB1E-B7B5-A0C6-35E091B21F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617" name="AutoShape 170">
                <a:extLst>
                  <a:ext uri="{FF2B5EF4-FFF2-40B4-BE49-F238E27FC236}">
                    <a16:creationId xmlns:a16="http://schemas.microsoft.com/office/drawing/2014/main" id="{9A10D228-3DA3-2654-0F47-6AEC80B13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18" name="AutoShape 171">
                <a:extLst>
                  <a:ext uri="{FF2B5EF4-FFF2-40B4-BE49-F238E27FC236}">
                    <a16:creationId xmlns:a16="http://schemas.microsoft.com/office/drawing/2014/main" id="{8E3BEA5C-092C-20C9-683D-1296F8B2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19" name="AutoShape 172">
                <a:extLst>
                  <a:ext uri="{FF2B5EF4-FFF2-40B4-BE49-F238E27FC236}">
                    <a16:creationId xmlns:a16="http://schemas.microsoft.com/office/drawing/2014/main" id="{F049C4C6-F719-B0F1-8711-F37CB25B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20" name="AutoShape 173">
                <a:extLst>
                  <a:ext uri="{FF2B5EF4-FFF2-40B4-BE49-F238E27FC236}">
                    <a16:creationId xmlns:a16="http://schemas.microsoft.com/office/drawing/2014/main" id="{B100F34E-14CC-129B-B718-7556584F8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21" name="AutoShape 174">
                <a:extLst>
                  <a:ext uri="{FF2B5EF4-FFF2-40B4-BE49-F238E27FC236}">
                    <a16:creationId xmlns:a16="http://schemas.microsoft.com/office/drawing/2014/main" id="{EC6504A7-2B2F-FF00-C620-0BA4B3EEA5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22" name="Oval 175">
                <a:extLst>
                  <a:ext uri="{FF2B5EF4-FFF2-40B4-BE49-F238E27FC236}">
                    <a16:creationId xmlns:a16="http://schemas.microsoft.com/office/drawing/2014/main" id="{1FA3041F-6F51-1346-B7D3-86398429F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23" name="Oval 176">
                <a:extLst>
                  <a:ext uri="{FF2B5EF4-FFF2-40B4-BE49-F238E27FC236}">
                    <a16:creationId xmlns:a16="http://schemas.microsoft.com/office/drawing/2014/main" id="{C066F6FC-A949-14DA-68CA-0420FE727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24" name="Oval 177">
                <a:extLst>
                  <a:ext uri="{FF2B5EF4-FFF2-40B4-BE49-F238E27FC236}">
                    <a16:creationId xmlns:a16="http://schemas.microsoft.com/office/drawing/2014/main" id="{D5A55F21-925E-791B-2EF2-E905B2601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0" name="Group 16">
              <a:extLst>
                <a:ext uri="{FF2B5EF4-FFF2-40B4-BE49-F238E27FC236}">
                  <a16:creationId xmlns:a16="http://schemas.microsoft.com/office/drawing/2014/main" id="{C5EA8A66-9500-3A29-B0E7-972BE017C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100" y="3500438"/>
              <a:ext cx="760412" cy="1231900"/>
              <a:chOff x="2128" y="11918"/>
              <a:chExt cx="2256" cy="3348"/>
            </a:xfrm>
          </p:grpSpPr>
          <p:sp>
            <p:nvSpPr>
              <p:cNvPr id="18597" name="AutoShape 17">
                <a:extLst>
                  <a:ext uri="{FF2B5EF4-FFF2-40B4-BE49-F238E27FC236}">
                    <a16:creationId xmlns:a16="http://schemas.microsoft.com/office/drawing/2014/main" id="{BAB73690-7B78-63AA-5A3A-DDB711A25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98" name="AutoShape 18">
                <a:extLst>
                  <a:ext uri="{FF2B5EF4-FFF2-40B4-BE49-F238E27FC236}">
                    <a16:creationId xmlns:a16="http://schemas.microsoft.com/office/drawing/2014/main" id="{411E8726-97F8-906A-EE64-72504BD1D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99" name="Group 19">
                <a:extLst>
                  <a:ext uri="{FF2B5EF4-FFF2-40B4-BE49-F238E27FC236}">
                    <a16:creationId xmlns:a16="http://schemas.microsoft.com/office/drawing/2014/main" id="{DC8F900B-350B-4A44-1824-27DDD038B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608" name="Oval 20">
                  <a:extLst>
                    <a:ext uri="{FF2B5EF4-FFF2-40B4-BE49-F238E27FC236}">
                      <a16:creationId xmlns:a16="http://schemas.microsoft.com/office/drawing/2014/main" id="{AEE76868-5CC9-BC01-8902-9755BED06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09" name="Group 21">
                  <a:extLst>
                    <a:ext uri="{FF2B5EF4-FFF2-40B4-BE49-F238E27FC236}">
                      <a16:creationId xmlns:a16="http://schemas.microsoft.com/office/drawing/2014/main" id="{B606452C-63B5-9562-0F4D-580233EC0F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610" name="Oval 22">
                    <a:extLst>
                      <a:ext uri="{FF2B5EF4-FFF2-40B4-BE49-F238E27FC236}">
                        <a16:creationId xmlns:a16="http://schemas.microsoft.com/office/drawing/2014/main" id="{341E8206-43A5-F0F7-E125-3ABED5808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11" name="Oval 23">
                    <a:extLst>
                      <a:ext uri="{FF2B5EF4-FFF2-40B4-BE49-F238E27FC236}">
                        <a16:creationId xmlns:a16="http://schemas.microsoft.com/office/drawing/2014/main" id="{CA8E75A7-C4C9-ECA3-4465-CA68AD5F1C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12" name="Oval 24">
                    <a:extLst>
                      <a:ext uri="{FF2B5EF4-FFF2-40B4-BE49-F238E27FC236}">
                        <a16:creationId xmlns:a16="http://schemas.microsoft.com/office/drawing/2014/main" id="{CFB6232A-AE78-1816-0246-7D7635916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13" name="Oval 25">
                    <a:extLst>
                      <a:ext uri="{FF2B5EF4-FFF2-40B4-BE49-F238E27FC236}">
                        <a16:creationId xmlns:a16="http://schemas.microsoft.com/office/drawing/2014/main" id="{FAE13E13-D7DF-1EBF-1E90-C59EC4D2F9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600" name="AutoShape 26">
                <a:extLst>
                  <a:ext uri="{FF2B5EF4-FFF2-40B4-BE49-F238E27FC236}">
                    <a16:creationId xmlns:a16="http://schemas.microsoft.com/office/drawing/2014/main" id="{E72BC576-C473-1EFF-12AC-7E6F03FD5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1" name="AutoShape 27">
                <a:extLst>
                  <a:ext uri="{FF2B5EF4-FFF2-40B4-BE49-F238E27FC236}">
                    <a16:creationId xmlns:a16="http://schemas.microsoft.com/office/drawing/2014/main" id="{1CB38A7B-076D-5D24-449E-1FA7ED133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2" name="AutoShape 28">
                <a:extLst>
                  <a:ext uri="{FF2B5EF4-FFF2-40B4-BE49-F238E27FC236}">
                    <a16:creationId xmlns:a16="http://schemas.microsoft.com/office/drawing/2014/main" id="{71B805FC-351E-7E0B-7B43-89CE4BACB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3" name="AutoShape 29">
                <a:extLst>
                  <a:ext uri="{FF2B5EF4-FFF2-40B4-BE49-F238E27FC236}">
                    <a16:creationId xmlns:a16="http://schemas.microsoft.com/office/drawing/2014/main" id="{BF061602-0327-7920-4DAA-C021E10A9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04" name="AutoShape 30">
                <a:extLst>
                  <a:ext uri="{FF2B5EF4-FFF2-40B4-BE49-F238E27FC236}">
                    <a16:creationId xmlns:a16="http://schemas.microsoft.com/office/drawing/2014/main" id="{32B06217-E6FA-BE12-C434-754E7CD549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05" name="Oval 31">
                <a:extLst>
                  <a:ext uri="{FF2B5EF4-FFF2-40B4-BE49-F238E27FC236}">
                    <a16:creationId xmlns:a16="http://schemas.microsoft.com/office/drawing/2014/main" id="{1E95A0FA-1B3E-ED3E-5ACA-089FFDE42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6" name="Oval 32">
                <a:extLst>
                  <a:ext uri="{FF2B5EF4-FFF2-40B4-BE49-F238E27FC236}">
                    <a16:creationId xmlns:a16="http://schemas.microsoft.com/office/drawing/2014/main" id="{F66F0BBF-15B3-9B8E-2787-95F0103A3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7" name="Oval 33">
                <a:extLst>
                  <a:ext uri="{FF2B5EF4-FFF2-40B4-BE49-F238E27FC236}">
                    <a16:creationId xmlns:a16="http://schemas.microsoft.com/office/drawing/2014/main" id="{93620EEA-403B-FE87-1FEE-A25957B47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1" name="Group 52">
              <a:extLst>
                <a:ext uri="{FF2B5EF4-FFF2-40B4-BE49-F238E27FC236}">
                  <a16:creationId xmlns:a16="http://schemas.microsoft.com/office/drawing/2014/main" id="{61B04E92-70B4-F627-CC6E-9070A3853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4546" y="3071810"/>
              <a:ext cx="760412" cy="1231900"/>
              <a:chOff x="2128" y="11918"/>
              <a:chExt cx="2256" cy="3348"/>
            </a:xfrm>
          </p:grpSpPr>
          <p:sp>
            <p:nvSpPr>
              <p:cNvPr id="18580" name="AutoShape 53">
                <a:extLst>
                  <a:ext uri="{FF2B5EF4-FFF2-40B4-BE49-F238E27FC236}">
                    <a16:creationId xmlns:a16="http://schemas.microsoft.com/office/drawing/2014/main" id="{FADC84C7-01BD-AFB9-69BB-BEDEF0DFF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1" name="AutoShape 54">
                <a:extLst>
                  <a:ext uri="{FF2B5EF4-FFF2-40B4-BE49-F238E27FC236}">
                    <a16:creationId xmlns:a16="http://schemas.microsoft.com/office/drawing/2014/main" id="{F10023D9-66F0-EEFF-1FAB-D51E38FC1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82" name="Group 55">
                <a:extLst>
                  <a:ext uri="{FF2B5EF4-FFF2-40B4-BE49-F238E27FC236}">
                    <a16:creationId xmlns:a16="http://schemas.microsoft.com/office/drawing/2014/main" id="{C7CB47BC-B4D1-2D20-22C4-E52525E96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591" name="Oval 56">
                  <a:extLst>
                    <a:ext uri="{FF2B5EF4-FFF2-40B4-BE49-F238E27FC236}">
                      <a16:creationId xmlns:a16="http://schemas.microsoft.com/office/drawing/2014/main" id="{8D40118D-9312-F93A-C774-BF4C7375A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92" name="Group 57">
                  <a:extLst>
                    <a:ext uri="{FF2B5EF4-FFF2-40B4-BE49-F238E27FC236}">
                      <a16:creationId xmlns:a16="http://schemas.microsoft.com/office/drawing/2014/main" id="{0BB66896-BDA8-F4C6-6A29-B1332EFA09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593" name="Oval 58">
                    <a:extLst>
                      <a:ext uri="{FF2B5EF4-FFF2-40B4-BE49-F238E27FC236}">
                        <a16:creationId xmlns:a16="http://schemas.microsoft.com/office/drawing/2014/main" id="{AB1AD562-82DB-A449-EC7A-1E95AA6861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94" name="Oval 59">
                    <a:extLst>
                      <a:ext uri="{FF2B5EF4-FFF2-40B4-BE49-F238E27FC236}">
                        <a16:creationId xmlns:a16="http://schemas.microsoft.com/office/drawing/2014/main" id="{627709F5-1098-D083-1264-67C7C6354B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95" name="Oval 60">
                    <a:extLst>
                      <a:ext uri="{FF2B5EF4-FFF2-40B4-BE49-F238E27FC236}">
                        <a16:creationId xmlns:a16="http://schemas.microsoft.com/office/drawing/2014/main" id="{C5D2A193-72A1-A2D0-CE9B-E46EED12C5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96" name="Oval 61">
                    <a:extLst>
                      <a:ext uri="{FF2B5EF4-FFF2-40B4-BE49-F238E27FC236}">
                        <a16:creationId xmlns:a16="http://schemas.microsoft.com/office/drawing/2014/main" id="{2E28EF48-F5F4-C657-4993-C044F0BC5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583" name="AutoShape 62">
                <a:extLst>
                  <a:ext uri="{FF2B5EF4-FFF2-40B4-BE49-F238E27FC236}">
                    <a16:creationId xmlns:a16="http://schemas.microsoft.com/office/drawing/2014/main" id="{9027EEA5-FA42-93A7-2584-A28845D4E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4" name="AutoShape 63">
                <a:extLst>
                  <a:ext uri="{FF2B5EF4-FFF2-40B4-BE49-F238E27FC236}">
                    <a16:creationId xmlns:a16="http://schemas.microsoft.com/office/drawing/2014/main" id="{D6152A6A-2398-8855-7A83-D43DF9A03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5" name="AutoShape 64">
                <a:extLst>
                  <a:ext uri="{FF2B5EF4-FFF2-40B4-BE49-F238E27FC236}">
                    <a16:creationId xmlns:a16="http://schemas.microsoft.com/office/drawing/2014/main" id="{705F3367-4B20-B8C0-CD96-11BB8FF5D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6" name="AutoShape 65">
                <a:extLst>
                  <a:ext uri="{FF2B5EF4-FFF2-40B4-BE49-F238E27FC236}">
                    <a16:creationId xmlns:a16="http://schemas.microsoft.com/office/drawing/2014/main" id="{C449ADC3-B58F-41B5-8EE3-278C57C4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587" name="AutoShape 66">
                <a:extLst>
                  <a:ext uri="{FF2B5EF4-FFF2-40B4-BE49-F238E27FC236}">
                    <a16:creationId xmlns:a16="http://schemas.microsoft.com/office/drawing/2014/main" id="{71C45EB6-1CF9-9CC8-02B1-C159BDA5E5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88" name="Oval 67">
                <a:extLst>
                  <a:ext uri="{FF2B5EF4-FFF2-40B4-BE49-F238E27FC236}">
                    <a16:creationId xmlns:a16="http://schemas.microsoft.com/office/drawing/2014/main" id="{71091D9A-0BB4-641B-04A3-5598BAFFE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9" name="Oval 68">
                <a:extLst>
                  <a:ext uri="{FF2B5EF4-FFF2-40B4-BE49-F238E27FC236}">
                    <a16:creationId xmlns:a16="http://schemas.microsoft.com/office/drawing/2014/main" id="{B00FD02D-A0A4-7DB4-4F93-D7889FEF5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90" name="Oval 69">
                <a:extLst>
                  <a:ext uri="{FF2B5EF4-FFF2-40B4-BE49-F238E27FC236}">
                    <a16:creationId xmlns:a16="http://schemas.microsoft.com/office/drawing/2014/main" id="{52B59E3A-A717-6038-B438-E3F712CF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2" name="Group 70">
              <a:extLst>
                <a:ext uri="{FF2B5EF4-FFF2-40B4-BE49-F238E27FC236}">
                  <a16:creationId xmlns:a16="http://schemas.microsoft.com/office/drawing/2014/main" id="{5C247EE9-BD23-BC63-7E39-6B249FCAF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604" y="2928934"/>
              <a:ext cx="760412" cy="1231900"/>
              <a:chOff x="2128" y="11918"/>
              <a:chExt cx="2256" cy="3348"/>
            </a:xfrm>
          </p:grpSpPr>
          <p:sp>
            <p:nvSpPr>
              <p:cNvPr id="18563" name="AutoShape 71">
                <a:extLst>
                  <a:ext uri="{FF2B5EF4-FFF2-40B4-BE49-F238E27FC236}">
                    <a16:creationId xmlns:a16="http://schemas.microsoft.com/office/drawing/2014/main" id="{99307B7D-9877-FDDA-B8CB-1D8899E9D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64" name="AutoShape 72">
                <a:extLst>
                  <a:ext uri="{FF2B5EF4-FFF2-40B4-BE49-F238E27FC236}">
                    <a16:creationId xmlns:a16="http://schemas.microsoft.com/office/drawing/2014/main" id="{D690C1DA-4D10-B296-E3F0-76C454A8D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65" name="Group 73">
                <a:extLst>
                  <a:ext uri="{FF2B5EF4-FFF2-40B4-BE49-F238E27FC236}">
                    <a16:creationId xmlns:a16="http://schemas.microsoft.com/office/drawing/2014/main" id="{2A1B0C13-158B-1032-8B0C-16236FCC2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574" name="Oval 74">
                  <a:extLst>
                    <a:ext uri="{FF2B5EF4-FFF2-40B4-BE49-F238E27FC236}">
                      <a16:creationId xmlns:a16="http://schemas.microsoft.com/office/drawing/2014/main" id="{ACD9DB86-E0CB-A26B-DD60-6DE6E3336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75" name="Group 75">
                  <a:extLst>
                    <a:ext uri="{FF2B5EF4-FFF2-40B4-BE49-F238E27FC236}">
                      <a16:creationId xmlns:a16="http://schemas.microsoft.com/office/drawing/2014/main" id="{F4FFF245-AAC7-AEA5-256E-C7BE7CE8B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576" name="Oval 76">
                    <a:extLst>
                      <a:ext uri="{FF2B5EF4-FFF2-40B4-BE49-F238E27FC236}">
                        <a16:creationId xmlns:a16="http://schemas.microsoft.com/office/drawing/2014/main" id="{8F921ECB-4536-A980-D143-43BAAA7039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77" name="Oval 77">
                    <a:extLst>
                      <a:ext uri="{FF2B5EF4-FFF2-40B4-BE49-F238E27FC236}">
                        <a16:creationId xmlns:a16="http://schemas.microsoft.com/office/drawing/2014/main" id="{9F5953C0-B874-8854-9216-8BB17453EA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78" name="Oval 78">
                    <a:extLst>
                      <a:ext uri="{FF2B5EF4-FFF2-40B4-BE49-F238E27FC236}">
                        <a16:creationId xmlns:a16="http://schemas.microsoft.com/office/drawing/2014/main" id="{68F2C946-D73A-892B-EF5F-649901C050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79" name="Oval 79">
                    <a:extLst>
                      <a:ext uri="{FF2B5EF4-FFF2-40B4-BE49-F238E27FC236}">
                        <a16:creationId xmlns:a16="http://schemas.microsoft.com/office/drawing/2014/main" id="{A65BD759-6A3A-A4ED-B410-E5C4463163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566" name="AutoShape 80">
                <a:extLst>
                  <a:ext uri="{FF2B5EF4-FFF2-40B4-BE49-F238E27FC236}">
                    <a16:creationId xmlns:a16="http://schemas.microsoft.com/office/drawing/2014/main" id="{B3A7964F-EF84-78C2-D5D0-C0DED4E03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67" name="AutoShape 81">
                <a:extLst>
                  <a:ext uri="{FF2B5EF4-FFF2-40B4-BE49-F238E27FC236}">
                    <a16:creationId xmlns:a16="http://schemas.microsoft.com/office/drawing/2014/main" id="{21BDC86C-B8B1-B6DD-DF42-643F9241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68" name="AutoShape 82">
                <a:extLst>
                  <a:ext uri="{FF2B5EF4-FFF2-40B4-BE49-F238E27FC236}">
                    <a16:creationId xmlns:a16="http://schemas.microsoft.com/office/drawing/2014/main" id="{C117D7E6-2D53-D4B0-4BA3-415A49232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69" name="AutoShape 83">
                <a:extLst>
                  <a:ext uri="{FF2B5EF4-FFF2-40B4-BE49-F238E27FC236}">
                    <a16:creationId xmlns:a16="http://schemas.microsoft.com/office/drawing/2014/main" id="{DA38B9C2-3DFA-871F-413D-34CC9EE80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570" name="AutoShape 84">
                <a:extLst>
                  <a:ext uri="{FF2B5EF4-FFF2-40B4-BE49-F238E27FC236}">
                    <a16:creationId xmlns:a16="http://schemas.microsoft.com/office/drawing/2014/main" id="{E07AB3CD-D31D-5570-B284-ED9C628DEA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71" name="Oval 85">
                <a:extLst>
                  <a:ext uri="{FF2B5EF4-FFF2-40B4-BE49-F238E27FC236}">
                    <a16:creationId xmlns:a16="http://schemas.microsoft.com/office/drawing/2014/main" id="{145BEE40-AC06-5959-E52E-A9C214B86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72" name="Oval 86">
                <a:extLst>
                  <a:ext uri="{FF2B5EF4-FFF2-40B4-BE49-F238E27FC236}">
                    <a16:creationId xmlns:a16="http://schemas.microsoft.com/office/drawing/2014/main" id="{ECFAA523-A814-A876-D9EC-6837B1FF7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73" name="Oval 87">
                <a:extLst>
                  <a:ext uri="{FF2B5EF4-FFF2-40B4-BE49-F238E27FC236}">
                    <a16:creationId xmlns:a16="http://schemas.microsoft.com/office/drawing/2014/main" id="{BFC5FB9F-CBBE-7580-D441-186F3AFEC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3" name="Group 34">
              <a:extLst>
                <a:ext uri="{FF2B5EF4-FFF2-40B4-BE49-F238E27FC236}">
                  <a16:creationId xmlns:a16="http://schemas.microsoft.com/office/drawing/2014/main" id="{C4FD1E79-6556-D941-01D8-2AED399A03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042" y="3857628"/>
              <a:ext cx="760412" cy="1231900"/>
              <a:chOff x="2128" y="11918"/>
              <a:chExt cx="2256" cy="3348"/>
            </a:xfrm>
          </p:grpSpPr>
          <p:sp>
            <p:nvSpPr>
              <p:cNvPr id="18546" name="AutoShape 35">
                <a:extLst>
                  <a:ext uri="{FF2B5EF4-FFF2-40B4-BE49-F238E27FC236}">
                    <a16:creationId xmlns:a16="http://schemas.microsoft.com/office/drawing/2014/main" id="{7DA9848A-7CEE-647E-B05D-FDC514E47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47" name="AutoShape 36">
                <a:extLst>
                  <a:ext uri="{FF2B5EF4-FFF2-40B4-BE49-F238E27FC236}">
                    <a16:creationId xmlns:a16="http://schemas.microsoft.com/office/drawing/2014/main" id="{2B446636-4819-14AD-7ED4-CF6420C37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48" name="Group 37">
                <a:extLst>
                  <a:ext uri="{FF2B5EF4-FFF2-40B4-BE49-F238E27FC236}">
                    <a16:creationId xmlns:a16="http://schemas.microsoft.com/office/drawing/2014/main" id="{BC1C88F8-2984-AE28-407C-2E0B7C89C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557" name="Oval 38">
                  <a:extLst>
                    <a:ext uri="{FF2B5EF4-FFF2-40B4-BE49-F238E27FC236}">
                      <a16:creationId xmlns:a16="http://schemas.microsoft.com/office/drawing/2014/main" id="{3171DE31-46CD-B69D-AB85-B960E1581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58" name="Group 39">
                  <a:extLst>
                    <a:ext uri="{FF2B5EF4-FFF2-40B4-BE49-F238E27FC236}">
                      <a16:creationId xmlns:a16="http://schemas.microsoft.com/office/drawing/2014/main" id="{5682F8E9-07F9-B2CE-F0B2-598F673759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559" name="Oval 40">
                    <a:extLst>
                      <a:ext uri="{FF2B5EF4-FFF2-40B4-BE49-F238E27FC236}">
                        <a16:creationId xmlns:a16="http://schemas.microsoft.com/office/drawing/2014/main" id="{CA1FFBF0-163E-3E74-0A74-3E9A21F665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60" name="Oval 41">
                    <a:extLst>
                      <a:ext uri="{FF2B5EF4-FFF2-40B4-BE49-F238E27FC236}">
                        <a16:creationId xmlns:a16="http://schemas.microsoft.com/office/drawing/2014/main" id="{B53B80C6-9B85-0BC1-9F88-D3CA60CFD6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61" name="Oval 42">
                    <a:extLst>
                      <a:ext uri="{FF2B5EF4-FFF2-40B4-BE49-F238E27FC236}">
                        <a16:creationId xmlns:a16="http://schemas.microsoft.com/office/drawing/2014/main" id="{7676F325-82A5-D037-E974-C8DE04F2A2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62" name="Oval 43">
                    <a:extLst>
                      <a:ext uri="{FF2B5EF4-FFF2-40B4-BE49-F238E27FC236}">
                        <a16:creationId xmlns:a16="http://schemas.microsoft.com/office/drawing/2014/main" id="{6371A073-541B-2978-FEC4-D46E7E67CC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549" name="AutoShape 44">
                <a:extLst>
                  <a:ext uri="{FF2B5EF4-FFF2-40B4-BE49-F238E27FC236}">
                    <a16:creationId xmlns:a16="http://schemas.microsoft.com/office/drawing/2014/main" id="{4CA7E584-A29F-B267-DBD3-0DF1CD14C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50" name="AutoShape 45">
                <a:extLst>
                  <a:ext uri="{FF2B5EF4-FFF2-40B4-BE49-F238E27FC236}">
                    <a16:creationId xmlns:a16="http://schemas.microsoft.com/office/drawing/2014/main" id="{454C6714-C52C-5D25-DF06-C5CE02F12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51" name="AutoShape 46">
                <a:extLst>
                  <a:ext uri="{FF2B5EF4-FFF2-40B4-BE49-F238E27FC236}">
                    <a16:creationId xmlns:a16="http://schemas.microsoft.com/office/drawing/2014/main" id="{0F54E753-040F-71FF-FEA0-6230460A8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52" name="AutoShape 47">
                <a:extLst>
                  <a:ext uri="{FF2B5EF4-FFF2-40B4-BE49-F238E27FC236}">
                    <a16:creationId xmlns:a16="http://schemas.microsoft.com/office/drawing/2014/main" id="{D7EA1555-7071-3B8B-C0D4-5B1DB342C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553" name="AutoShape 48">
                <a:extLst>
                  <a:ext uri="{FF2B5EF4-FFF2-40B4-BE49-F238E27FC236}">
                    <a16:creationId xmlns:a16="http://schemas.microsoft.com/office/drawing/2014/main" id="{DE477B98-17B9-2C0C-7E62-AE1BD1D668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54" name="Oval 49">
                <a:extLst>
                  <a:ext uri="{FF2B5EF4-FFF2-40B4-BE49-F238E27FC236}">
                    <a16:creationId xmlns:a16="http://schemas.microsoft.com/office/drawing/2014/main" id="{E9D42478-4CC0-D32A-E29A-EBDA3347A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55" name="Oval 50">
                <a:extLst>
                  <a:ext uri="{FF2B5EF4-FFF2-40B4-BE49-F238E27FC236}">
                    <a16:creationId xmlns:a16="http://schemas.microsoft.com/office/drawing/2014/main" id="{048FF873-1D32-5D16-0750-302EF281C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56" name="Oval 51">
                <a:extLst>
                  <a:ext uri="{FF2B5EF4-FFF2-40B4-BE49-F238E27FC236}">
                    <a16:creationId xmlns:a16="http://schemas.microsoft.com/office/drawing/2014/main" id="{77D4D731-1A0D-DF39-8410-CA7619AB9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4" name="Group 88">
              <a:extLst>
                <a:ext uri="{FF2B5EF4-FFF2-40B4-BE49-F238E27FC236}">
                  <a16:creationId xmlns:a16="http://schemas.microsoft.com/office/drawing/2014/main" id="{4E245A88-9B10-CA77-8E3E-68A0C0C6C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4546" y="4071942"/>
              <a:ext cx="760412" cy="1231900"/>
              <a:chOff x="2128" y="11918"/>
              <a:chExt cx="2256" cy="3348"/>
            </a:xfrm>
          </p:grpSpPr>
          <p:sp>
            <p:nvSpPr>
              <p:cNvPr id="18529" name="AutoShape 89">
                <a:extLst>
                  <a:ext uri="{FF2B5EF4-FFF2-40B4-BE49-F238E27FC236}">
                    <a16:creationId xmlns:a16="http://schemas.microsoft.com/office/drawing/2014/main" id="{45C918BC-6227-8FCA-35A7-E2D2B7464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0" name="AutoShape 90">
                <a:extLst>
                  <a:ext uri="{FF2B5EF4-FFF2-40B4-BE49-F238E27FC236}">
                    <a16:creationId xmlns:a16="http://schemas.microsoft.com/office/drawing/2014/main" id="{FAC8A817-FD16-98BB-616C-E91B2C807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31" name="Group 91">
                <a:extLst>
                  <a:ext uri="{FF2B5EF4-FFF2-40B4-BE49-F238E27FC236}">
                    <a16:creationId xmlns:a16="http://schemas.microsoft.com/office/drawing/2014/main" id="{AEED9F3A-2F2C-F82C-8E11-112445717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540" name="Oval 92">
                  <a:extLst>
                    <a:ext uri="{FF2B5EF4-FFF2-40B4-BE49-F238E27FC236}">
                      <a16:creationId xmlns:a16="http://schemas.microsoft.com/office/drawing/2014/main" id="{E46D3B77-A52A-7DBD-6D62-1DE59F96C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41" name="Group 93">
                  <a:extLst>
                    <a:ext uri="{FF2B5EF4-FFF2-40B4-BE49-F238E27FC236}">
                      <a16:creationId xmlns:a16="http://schemas.microsoft.com/office/drawing/2014/main" id="{7AA80037-5054-FD71-5D98-C416B92E1F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542" name="Oval 94">
                    <a:extLst>
                      <a:ext uri="{FF2B5EF4-FFF2-40B4-BE49-F238E27FC236}">
                        <a16:creationId xmlns:a16="http://schemas.microsoft.com/office/drawing/2014/main" id="{3423A79F-FEAF-C910-D77F-D9E0E4FD3B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43" name="Oval 95">
                    <a:extLst>
                      <a:ext uri="{FF2B5EF4-FFF2-40B4-BE49-F238E27FC236}">
                        <a16:creationId xmlns:a16="http://schemas.microsoft.com/office/drawing/2014/main" id="{B0C09B44-166A-3DBD-5108-CE383CF6D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44" name="Oval 96">
                    <a:extLst>
                      <a:ext uri="{FF2B5EF4-FFF2-40B4-BE49-F238E27FC236}">
                        <a16:creationId xmlns:a16="http://schemas.microsoft.com/office/drawing/2014/main" id="{3D2523AB-F6A3-B4C5-7CC3-25D46BFEE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45" name="Oval 97">
                    <a:extLst>
                      <a:ext uri="{FF2B5EF4-FFF2-40B4-BE49-F238E27FC236}">
                        <a16:creationId xmlns:a16="http://schemas.microsoft.com/office/drawing/2014/main" id="{4FB8172D-08E4-5118-708C-347AD08DC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532" name="AutoShape 98">
                <a:extLst>
                  <a:ext uri="{FF2B5EF4-FFF2-40B4-BE49-F238E27FC236}">
                    <a16:creationId xmlns:a16="http://schemas.microsoft.com/office/drawing/2014/main" id="{DA3333FB-BC2B-06D7-6950-DFC903C9A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3" name="AutoShape 99">
                <a:extLst>
                  <a:ext uri="{FF2B5EF4-FFF2-40B4-BE49-F238E27FC236}">
                    <a16:creationId xmlns:a16="http://schemas.microsoft.com/office/drawing/2014/main" id="{FDF3E346-64BA-23E0-3C71-06A6280CC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4" name="AutoShape 100">
                <a:extLst>
                  <a:ext uri="{FF2B5EF4-FFF2-40B4-BE49-F238E27FC236}">
                    <a16:creationId xmlns:a16="http://schemas.microsoft.com/office/drawing/2014/main" id="{AFEB5CDF-680F-FA1D-2743-1B70CDD54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5" name="AutoShape 101">
                <a:extLst>
                  <a:ext uri="{FF2B5EF4-FFF2-40B4-BE49-F238E27FC236}">
                    <a16:creationId xmlns:a16="http://schemas.microsoft.com/office/drawing/2014/main" id="{E482C97F-B923-6B05-53E3-3D3788D6C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536" name="AutoShape 102">
                <a:extLst>
                  <a:ext uri="{FF2B5EF4-FFF2-40B4-BE49-F238E27FC236}">
                    <a16:creationId xmlns:a16="http://schemas.microsoft.com/office/drawing/2014/main" id="{D5C9CEE4-6ECC-F04A-38B4-CC8800139A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37" name="Oval 103">
                <a:extLst>
                  <a:ext uri="{FF2B5EF4-FFF2-40B4-BE49-F238E27FC236}">
                    <a16:creationId xmlns:a16="http://schemas.microsoft.com/office/drawing/2014/main" id="{ED821718-3B3C-EC3F-B135-A54D540D8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8" name="Oval 104">
                <a:extLst>
                  <a:ext uri="{FF2B5EF4-FFF2-40B4-BE49-F238E27FC236}">
                    <a16:creationId xmlns:a16="http://schemas.microsoft.com/office/drawing/2014/main" id="{FE5A373D-43F6-FF51-240C-D09093F39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9" name="Oval 105">
                <a:extLst>
                  <a:ext uri="{FF2B5EF4-FFF2-40B4-BE49-F238E27FC236}">
                    <a16:creationId xmlns:a16="http://schemas.microsoft.com/office/drawing/2014/main" id="{F4AA25AD-A247-17E6-1D7F-9839B600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5" name="Group 106">
              <a:extLst>
                <a:ext uri="{FF2B5EF4-FFF2-40B4-BE49-F238E27FC236}">
                  <a16:creationId xmlns:a16="http://schemas.microsoft.com/office/drawing/2014/main" id="{3FF49E73-1C4C-4578-8257-3B7CBDCC6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414" y="4286256"/>
              <a:ext cx="760412" cy="1231900"/>
              <a:chOff x="2128" y="11918"/>
              <a:chExt cx="2256" cy="3348"/>
            </a:xfrm>
          </p:grpSpPr>
          <p:sp>
            <p:nvSpPr>
              <p:cNvPr id="18512" name="AutoShape 107">
                <a:extLst>
                  <a:ext uri="{FF2B5EF4-FFF2-40B4-BE49-F238E27FC236}">
                    <a16:creationId xmlns:a16="http://schemas.microsoft.com/office/drawing/2014/main" id="{C2A70889-207B-E990-5223-BB4B23BC2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13" name="AutoShape 108">
                <a:extLst>
                  <a:ext uri="{FF2B5EF4-FFF2-40B4-BE49-F238E27FC236}">
                    <a16:creationId xmlns:a16="http://schemas.microsoft.com/office/drawing/2014/main" id="{4D50525F-781C-394B-6B4A-46917B6A5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514" name="Group 109">
                <a:extLst>
                  <a:ext uri="{FF2B5EF4-FFF2-40B4-BE49-F238E27FC236}">
                    <a16:creationId xmlns:a16="http://schemas.microsoft.com/office/drawing/2014/main" id="{F8912432-3553-ACF7-D223-3FCE29A72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523" name="Oval 110">
                  <a:extLst>
                    <a:ext uri="{FF2B5EF4-FFF2-40B4-BE49-F238E27FC236}">
                      <a16:creationId xmlns:a16="http://schemas.microsoft.com/office/drawing/2014/main" id="{1B9AC672-40AD-6B6F-8A93-DD42B84BB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24" name="Group 111">
                  <a:extLst>
                    <a:ext uri="{FF2B5EF4-FFF2-40B4-BE49-F238E27FC236}">
                      <a16:creationId xmlns:a16="http://schemas.microsoft.com/office/drawing/2014/main" id="{32F8D6FF-85D4-55BC-7FF2-63D9FF0D79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525" name="Oval 112">
                    <a:extLst>
                      <a:ext uri="{FF2B5EF4-FFF2-40B4-BE49-F238E27FC236}">
                        <a16:creationId xmlns:a16="http://schemas.microsoft.com/office/drawing/2014/main" id="{6F290A1F-5427-5FE5-C6DB-F10423633B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26" name="Oval 113">
                    <a:extLst>
                      <a:ext uri="{FF2B5EF4-FFF2-40B4-BE49-F238E27FC236}">
                        <a16:creationId xmlns:a16="http://schemas.microsoft.com/office/drawing/2014/main" id="{23CE0FF6-34AF-619B-269C-5C6C915F97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27" name="Oval 114">
                    <a:extLst>
                      <a:ext uri="{FF2B5EF4-FFF2-40B4-BE49-F238E27FC236}">
                        <a16:creationId xmlns:a16="http://schemas.microsoft.com/office/drawing/2014/main" id="{67088304-04EE-24FF-1636-619A8F854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28" name="Oval 115">
                    <a:extLst>
                      <a:ext uri="{FF2B5EF4-FFF2-40B4-BE49-F238E27FC236}">
                        <a16:creationId xmlns:a16="http://schemas.microsoft.com/office/drawing/2014/main" id="{8FF6C460-DFD9-8212-1F41-E49686784D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515" name="AutoShape 116">
                <a:extLst>
                  <a:ext uri="{FF2B5EF4-FFF2-40B4-BE49-F238E27FC236}">
                    <a16:creationId xmlns:a16="http://schemas.microsoft.com/office/drawing/2014/main" id="{072EBF2D-2EEC-6CED-4D27-5E6F3C2D4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16" name="AutoShape 117">
                <a:extLst>
                  <a:ext uri="{FF2B5EF4-FFF2-40B4-BE49-F238E27FC236}">
                    <a16:creationId xmlns:a16="http://schemas.microsoft.com/office/drawing/2014/main" id="{3B20B47E-18C7-5023-3946-14FC9DBB4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17" name="AutoShape 118">
                <a:extLst>
                  <a:ext uri="{FF2B5EF4-FFF2-40B4-BE49-F238E27FC236}">
                    <a16:creationId xmlns:a16="http://schemas.microsoft.com/office/drawing/2014/main" id="{49F69067-96F4-5772-AD2F-F486364C9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18" name="AutoShape 119">
                <a:extLst>
                  <a:ext uri="{FF2B5EF4-FFF2-40B4-BE49-F238E27FC236}">
                    <a16:creationId xmlns:a16="http://schemas.microsoft.com/office/drawing/2014/main" id="{8412FDCC-2FD0-C7BC-54A3-C81924F9C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519" name="AutoShape 120">
                <a:extLst>
                  <a:ext uri="{FF2B5EF4-FFF2-40B4-BE49-F238E27FC236}">
                    <a16:creationId xmlns:a16="http://schemas.microsoft.com/office/drawing/2014/main" id="{5F7B36B7-A3F9-FC9A-83AE-B38BF55978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20" name="Oval 121">
                <a:extLst>
                  <a:ext uri="{FF2B5EF4-FFF2-40B4-BE49-F238E27FC236}">
                    <a16:creationId xmlns:a16="http://schemas.microsoft.com/office/drawing/2014/main" id="{C2DC0945-460A-69C2-8F86-63CD28784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21" name="Oval 122">
                <a:extLst>
                  <a:ext uri="{FF2B5EF4-FFF2-40B4-BE49-F238E27FC236}">
                    <a16:creationId xmlns:a16="http://schemas.microsoft.com/office/drawing/2014/main" id="{9DDAFB0A-5EB7-9AC8-107D-89FB34391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22" name="Oval 123">
                <a:extLst>
                  <a:ext uri="{FF2B5EF4-FFF2-40B4-BE49-F238E27FC236}">
                    <a16:creationId xmlns:a16="http://schemas.microsoft.com/office/drawing/2014/main" id="{4F0087AA-D66C-960E-9968-B7E855E4E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6" name="Group 124">
              <a:extLst>
                <a:ext uri="{FF2B5EF4-FFF2-40B4-BE49-F238E27FC236}">
                  <a16:creationId xmlns:a16="http://schemas.microsoft.com/office/drawing/2014/main" id="{FC2B7DCB-AE27-49AB-EC85-E36995AE7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472" y="4214818"/>
              <a:ext cx="760412" cy="1231900"/>
              <a:chOff x="2128" y="11918"/>
              <a:chExt cx="2256" cy="3348"/>
            </a:xfrm>
          </p:grpSpPr>
          <p:sp>
            <p:nvSpPr>
              <p:cNvPr id="18495" name="AutoShape 125">
                <a:extLst>
                  <a:ext uri="{FF2B5EF4-FFF2-40B4-BE49-F238E27FC236}">
                    <a16:creationId xmlns:a16="http://schemas.microsoft.com/office/drawing/2014/main" id="{7829FE18-B73D-1442-F4A7-315CC571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96" name="AutoShape 126">
                <a:extLst>
                  <a:ext uri="{FF2B5EF4-FFF2-40B4-BE49-F238E27FC236}">
                    <a16:creationId xmlns:a16="http://schemas.microsoft.com/office/drawing/2014/main" id="{AAB9F3AA-5140-CAC2-41CE-27ECDFF58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497" name="Group 127">
                <a:extLst>
                  <a:ext uri="{FF2B5EF4-FFF2-40B4-BE49-F238E27FC236}">
                    <a16:creationId xmlns:a16="http://schemas.microsoft.com/office/drawing/2014/main" id="{FE15CE73-8115-2567-84A8-DB34B4A6E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506" name="Oval 128">
                  <a:extLst>
                    <a:ext uri="{FF2B5EF4-FFF2-40B4-BE49-F238E27FC236}">
                      <a16:creationId xmlns:a16="http://schemas.microsoft.com/office/drawing/2014/main" id="{300557AD-984F-1997-06F1-BCCCDDABF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07" name="Group 129">
                  <a:extLst>
                    <a:ext uri="{FF2B5EF4-FFF2-40B4-BE49-F238E27FC236}">
                      <a16:creationId xmlns:a16="http://schemas.microsoft.com/office/drawing/2014/main" id="{371EA8FE-C286-D9FB-65D0-043D6E10D3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508" name="Oval 130">
                    <a:extLst>
                      <a:ext uri="{FF2B5EF4-FFF2-40B4-BE49-F238E27FC236}">
                        <a16:creationId xmlns:a16="http://schemas.microsoft.com/office/drawing/2014/main" id="{22544850-FB15-960A-6D33-FB515D78C9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09" name="Oval 131">
                    <a:extLst>
                      <a:ext uri="{FF2B5EF4-FFF2-40B4-BE49-F238E27FC236}">
                        <a16:creationId xmlns:a16="http://schemas.microsoft.com/office/drawing/2014/main" id="{8DE1C8D6-239E-14E2-73F1-F5585E5FD1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10" name="Oval 132">
                    <a:extLst>
                      <a:ext uri="{FF2B5EF4-FFF2-40B4-BE49-F238E27FC236}">
                        <a16:creationId xmlns:a16="http://schemas.microsoft.com/office/drawing/2014/main" id="{A2F892E7-6F7B-FCF9-D660-7C041A902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11" name="Oval 133">
                    <a:extLst>
                      <a:ext uri="{FF2B5EF4-FFF2-40B4-BE49-F238E27FC236}">
                        <a16:creationId xmlns:a16="http://schemas.microsoft.com/office/drawing/2014/main" id="{994B973F-6A71-FF74-6BCC-125C27026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498" name="AutoShape 134">
                <a:extLst>
                  <a:ext uri="{FF2B5EF4-FFF2-40B4-BE49-F238E27FC236}">
                    <a16:creationId xmlns:a16="http://schemas.microsoft.com/office/drawing/2014/main" id="{488D4C67-F6FB-0018-A5BA-BACF8ABEB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99" name="AutoShape 135">
                <a:extLst>
                  <a:ext uri="{FF2B5EF4-FFF2-40B4-BE49-F238E27FC236}">
                    <a16:creationId xmlns:a16="http://schemas.microsoft.com/office/drawing/2014/main" id="{374E6A30-5D25-98D7-80D0-C810B3E98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0" name="AutoShape 136">
                <a:extLst>
                  <a:ext uri="{FF2B5EF4-FFF2-40B4-BE49-F238E27FC236}">
                    <a16:creationId xmlns:a16="http://schemas.microsoft.com/office/drawing/2014/main" id="{D97913C4-2199-B478-08CA-B6B609240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1" name="AutoShape 137">
                <a:extLst>
                  <a:ext uri="{FF2B5EF4-FFF2-40B4-BE49-F238E27FC236}">
                    <a16:creationId xmlns:a16="http://schemas.microsoft.com/office/drawing/2014/main" id="{1FC33A7A-90B9-3B12-9FAD-A777D2BF1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502" name="AutoShape 138">
                <a:extLst>
                  <a:ext uri="{FF2B5EF4-FFF2-40B4-BE49-F238E27FC236}">
                    <a16:creationId xmlns:a16="http://schemas.microsoft.com/office/drawing/2014/main" id="{7585C86E-EFEB-6F9F-2536-A85994BBB4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03" name="Oval 139">
                <a:extLst>
                  <a:ext uri="{FF2B5EF4-FFF2-40B4-BE49-F238E27FC236}">
                    <a16:creationId xmlns:a16="http://schemas.microsoft.com/office/drawing/2014/main" id="{822258A7-F302-67CB-2B1F-B9F0E12DE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4" name="Oval 140">
                <a:extLst>
                  <a:ext uri="{FF2B5EF4-FFF2-40B4-BE49-F238E27FC236}">
                    <a16:creationId xmlns:a16="http://schemas.microsoft.com/office/drawing/2014/main" id="{106569A1-5BD2-0BE6-7326-EB55C38F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5" name="Oval 141">
                <a:extLst>
                  <a:ext uri="{FF2B5EF4-FFF2-40B4-BE49-F238E27FC236}">
                    <a16:creationId xmlns:a16="http://schemas.microsoft.com/office/drawing/2014/main" id="{27FE59A3-9C4E-CEB3-6165-873C3334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77" name="Group 142">
              <a:extLst>
                <a:ext uri="{FF2B5EF4-FFF2-40B4-BE49-F238E27FC236}">
                  <a16:creationId xmlns:a16="http://schemas.microsoft.com/office/drawing/2014/main" id="{FF9AAD7C-AE1C-81FF-CD02-24654160E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488" y="3643314"/>
              <a:ext cx="760412" cy="1231900"/>
              <a:chOff x="2128" y="11918"/>
              <a:chExt cx="2256" cy="3348"/>
            </a:xfrm>
          </p:grpSpPr>
          <p:sp>
            <p:nvSpPr>
              <p:cNvPr id="18478" name="AutoShape 143">
                <a:extLst>
                  <a:ext uri="{FF2B5EF4-FFF2-40B4-BE49-F238E27FC236}">
                    <a16:creationId xmlns:a16="http://schemas.microsoft.com/office/drawing/2014/main" id="{B2D47DAE-068C-C153-7AEF-525900759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555">
                <a:off x="2128" y="11918"/>
                <a:ext cx="2256" cy="1762"/>
              </a:xfrm>
              <a:prstGeom prst="irregularSeal2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79" name="AutoShape 144">
                <a:extLst>
                  <a:ext uri="{FF2B5EF4-FFF2-40B4-BE49-F238E27FC236}">
                    <a16:creationId xmlns:a16="http://schemas.microsoft.com/office/drawing/2014/main" id="{3BDB40A7-5CD1-4B29-348E-F889410B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" y="12942"/>
                <a:ext cx="1485" cy="17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6DDE8"/>
                  </a:gs>
                  <a:gs pos="5000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480" name="Group 145">
                <a:extLst>
                  <a:ext uri="{FF2B5EF4-FFF2-40B4-BE49-F238E27FC236}">
                    <a16:creationId xmlns:a16="http://schemas.microsoft.com/office/drawing/2014/main" id="{E30831F9-A40D-9B49-4831-25BD6F3C52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7" y="12838"/>
                <a:ext cx="796" cy="794"/>
                <a:chOff x="2372" y="9746"/>
                <a:chExt cx="796" cy="794"/>
              </a:xfrm>
            </p:grpSpPr>
            <p:sp>
              <p:nvSpPr>
                <p:cNvPr id="18489" name="Oval 146">
                  <a:extLst>
                    <a:ext uri="{FF2B5EF4-FFF2-40B4-BE49-F238E27FC236}">
                      <a16:creationId xmlns:a16="http://schemas.microsoft.com/office/drawing/2014/main" id="{B9448923-6DE9-6731-F699-561245EB3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9746"/>
                  <a:ext cx="796" cy="794"/>
                </a:xfrm>
                <a:prstGeom prst="ellipse">
                  <a:avLst/>
                </a:prstGeom>
                <a:solidFill>
                  <a:srgbClr val="FFC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490" name="Group 147">
                  <a:extLst>
                    <a:ext uri="{FF2B5EF4-FFF2-40B4-BE49-F238E27FC236}">
                      <a16:creationId xmlns:a16="http://schemas.microsoft.com/office/drawing/2014/main" id="{01DA1ACA-076E-686E-5B7B-B51F87CE5A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9" y="9820"/>
                  <a:ext cx="789" cy="485"/>
                  <a:chOff x="6599" y="2918"/>
                  <a:chExt cx="1155" cy="1164"/>
                </a:xfrm>
              </p:grpSpPr>
              <p:sp>
                <p:nvSpPr>
                  <p:cNvPr id="18491" name="Oval 148">
                    <a:extLst>
                      <a:ext uri="{FF2B5EF4-FFF2-40B4-BE49-F238E27FC236}">
                        <a16:creationId xmlns:a16="http://schemas.microsoft.com/office/drawing/2014/main" id="{EE1D3B17-A11E-EBD0-4EAD-CE47014070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9" y="2918"/>
                    <a:ext cx="689" cy="11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92" name="Oval 149">
                    <a:extLst>
                      <a:ext uri="{FF2B5EF4-FFF2-40B4-BE49-F238E27FC236}">
                        <a16:creationId xmlns:a16="http://schemas.microsoft.com/office/drawing/2014/main" id="{C950C92E-776A-83DE-9EC2-81CD218792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5" y="3105"/>
                    <a:ext cx="689" cy="8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93" name="Oval 150">
                    <a:extLst>
                      <a:ext uri="{FF2B5EF4-FFF2-40B4-BE49-F238E27FC236}">
                        <a16:creationId xmlns:a16="http://schemas.microsoft.com/office/drawing/2014/main" id="{329578C4-29E4-1DF8-6525-E462033E8E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4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94" name="Oval 151">
                    <a:extLst>
                      <a:ext uri="{FF2B5EF4-FFF2-40B4-BE49-F238E27FC236}">
                        <a16:creationId xmlns:a16="http://schemas.microsoft.com/office/drawing/2014/main" id="{2378ADF3-0AEB-8539-0440-9C9D61CE8C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25" y="3293"/>
                    <a:ext cx="225" cy="22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481" name="AutoShape 152">
                <a:extLst>
                  <a:ext uri="{FF2B5EF4-FFF2-40B4-BE49-F238E27FC236}">
                    <a16:creationId xmlns:a16="http://schemas.microsoft.com/office/drawing/2014/main" id="{2FAD6B5E-685F-487D-9C2D-FCB068093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63719">
                <a:off x="3713" y="13585"/>
                <a:ext cx="125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2" name="AutoShape 153">
                <a:extLst>
                  <a:ext uri="{FF2B5EF4-FFF2-40B4-BE49-F238E27FC236}">
                    <a16:creationId xmlns:a16="http://schemas.microsoft.com/office/drawing/2014/main" id="{5E1C034E-718E-8509-7044-CF00A5FC1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41370" flipH="1">
                <a:off x="2686" y="13600"/>
                <a:ext cx="122" cy="709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3" name="AutoShape 154">
                <a:extLst>
                  <a:ext uri="{FF2B5EF4-FFF2-40B4-BE49-F238E27FC236}">
                    <a16:creationId xmlns:a16="http://schemas.microsoft.com/office/drawing/2014/main" id="{BCC5197D-ED91-7190-AB3F-8F40ECE21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99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4" name="AutoShape 155">
                <a:extLst>
                  <a:ext uri="{FF2B5EF4-FFF2-40B4-BE49-F238E27FC236}">
                    <a16:creationId xmlns:a16="http://schemas.microsoft.com/office/drawing/2014/main" id="{9468A51E-32ED-FC97-06F8-2A4544E1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65" y="14923"/>
                <a:ext cx="540" cy="145"/>
              </a:xfrm>
              <a:prstGeom prst="flowChartDelay">
                <a:avLst/>
              </a:prstGeom>
              <a:solidFill>
                <a:srgbClr val="FDE9D9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485" name="AutoShape 156">
                <a:extLst>
                  <a:ext uri="{FF2B5EF4-FFF2-40B4-BE49-F238E27FC236}">
                    <a16:creationId xmlns:a16="http://schemas.microsoft.com/office/drawing/2014/main" id="{349A28B6-B311-C78F-DEA3-1A2B955BA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4" y="13632"/>
                <a:ext cx="1" cy="1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86" name="Oval 157">
                <a:extLst>
                  <a:ext uri="{FF2B5EF4-FFF2-40B4-BE49-F238E27FC236}">
                    <a16:creationId xmlns:a16="http://schemas.microsoft.com/office/drawing/2014/main" id="{B37D9D7F-B163-6181-CFF3-B894947A2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4109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7" name="Oval 158">
                <a:extLst>
                  <a:ext uri="{FF2B5EF4-FFF2-40B4-BE49-F238E27FC236}">
                    <a16:creationId xmlns:a16="http://schemas.microsoft.com/office/drawing/2014/main" id="{FB69C603-A50D-DEA8-32E2-0908BD295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13928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8" name="Oval 159">
                <a:extLst>
                  <a:ext uri="{FF2B5EF4-FFF2-40B4-BE49-F238E27FC236}">
                    <a16:creationId xmlns:a16="http://schemas.microsoft.com/office/drawing/2014/main" id="{AA9524F7-2FD7-50A7-0A18-25018F6E1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3774"/>
                <a:ext cx="73" cy="7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096" name="Group 192">
            <a:extLst>
              <a:ext uri="{FF2B5EF4-FFF2-40B4-BE49-F238E27FC236}">
                <a16:creationId xmlns:a16="http://schemas.microsoft.com/office/drawing/2014/main" id="{C3AF2CCC-0940-75DF-A079-AD8F1601E930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1500188"/>
            <a:ext cx="1427162" cy="1398587"/>
            <a:chOff x="2108" y="10763"/>
            <a:chExt cx="2248" cy="2202"/>
          </a:xfrm>
        </p:grpSpPr>
        <p:sp>
          <p:nvSpPr>
            <p:cNvPr id="18448" name="AutoShape 193">
              <a:extLst>
                <a:ext uri="{FF2B5EF4-FFF2-40B4-BE49-F238E27FC236}">
                  <a16:creationId xmlns:a16="http://schemas.microsoft.com/office/drawing/2014/main" id="{421EC073-DC3F-837E-3E1D-A7854DA561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32351">
              <a:off x="3890" y="11485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449" name="Group 194">
              <a:extLst>
                <a:ext uri="{FF2B5EF4-FFF2-40B4-BE49-F238E27FC236}">
                  <a16:creationId xmlns:a16="http://schemas.microsoft.com/office/drawing/2014/main" id="{10AB2C19-3EEF-D683-6065-C9C83B080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1" y="11413"/>
              <a:ext cx="884" cy="1552"/>
              <a:chOff x="2751" y="11413"/>
              <a:chExt cx="884" cy="1552"/>
            </a:xfrm>
          </p:grpSpPr>
          <p:sp>
            <p:nvSpPr>
              <p:cNvPr id="18456" name="Oval 195">
                <a:extLst>
                  <a:ext uri="{FF2B5EF4-FFF2-40B4-BE49-F238E27FC236}">
                    <a16:creationId xmlns:a16="http://schemas.microsoft.com/office/drawing/2014/main" id="{F53A17DA-6D10-FDFF-5354-1B6718A5B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1413"/>
                <a:ext cx="884" cy="1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7" name="WordArt 196">
                <a:extLst>
                  <a:ext uri="{FF2B5EF4-FFF2-40B4-BE49-F238E27FC236}">
                    <a16:creationId xmlns:a16="http://schemas.microsoft.com/office/drawing/2014/main" id="{F68D8339-E192-BF52-78FE-109BE4B0DD2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960" y="11939"/>
                <a:ext cx="456" cy="6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7574"/>
                  </a:avLst>
                </a:prstTxWarp>
              </a:bodyPr>
              <a:lstStyle/>
              <a:p>
                <a:pPr algn="ctr"/>
                <a:r>
                  <a:rPr lang="fr-CA" sz="9600" kern="10"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latin typeface="Mistral" panose="03090702030407020403" pitchFamily="66" charset="0"/>
                  </a:rPr>
                  <a:t>W</a:t>
                </a:r>
              </a:p>
            </p:txBody>
          </p:sp>
          <p:grpSp>
            <p:nvGrpSpPr>
              <p:cNvPr id="18458" name="Group 197">
                <a:extLst>
                  <a:ext uri="{FF2B5EF4-FFF2-40B4-BE49-F238E27FC236}">
                    <a16:creationId xmlns:a16="http://schemas.microsoft.com/office/drawing/2014/main" id="{8D29A788-A0F9-F95B-1146-AD103358B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0" y="12470"/>
                <a:ext cx="476" cy="495"/>
                <a:chOff x="2950" y="12540"/>
                <a:chExt cx="476" cy="495"/>
              </a:xfrm>
            </p:grpSpPr>
            <p:sp>
              <p:nvSpPr>
                <p:cNvPr id="18465" name="AutoShape 198">
                  <a:extLst>
                    <a:ext uri="{FF2B5EF4-FFF2-40B4-BE49-F238E27FC236}">
                      <a16:creationId xmlns:a16="http://schemas.microsoft.com/office/drawing/2014/main" id="{4C89E479-FD2A-90AF-5CD2-2A6C1C953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2351">
                  <a:off x="2950" y="12540"/>
                  <a:ext cx="466" cy="85"/>
                </a:xfrm>
                <a:prstGeom prst="flowChartTerminator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6" name="AutoShape 199">
                  <a:extLst>
                    <a:ext uri="{FF2B5EF4-FFF2-40B4-BE49-F238E27FC236}">
                      <a16:creationId xmlns:a16="http://schemas.microsoft.com/office/drawing/2014/main" id="{0192DDEE-DD4C-6495-CDF8-C06C6EFCE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2351">
                  <a:off x="2950" y="12695"/>
                  <a:ext cx="466" cy="85"/>
                </a:xfrm>
                <a:prstGeom prst="flowChartTerminator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7" name="AutoShape 200">
                  <a:extLst>
                    <a:ext uri="{FF2B5EF4-FFF2-40B4-BE49-F238E27FC236}">
                      <a16:creationId xmlns:a16="http://schemas.microsoft.com/office/drawing/2014/main" id="{CA345B89-928E-7EAC-0776-0E0834FE4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2351">
                  <a:off x="2960" y="12865"/>
                  <a:ext cx="466" cy="85"/>
                </a:xfrm>
                <a:prstGeom prst="flowChartTerminator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8" name="AutoShape 201">
                  <a:extLst>
                    <a:ext uri="{FF2B5EF4-FFF2-40B4-BE49-F238E27FC236}">
                      <a16:creationId xmlns:a16="http://schemas.microsoft.com/office/drawing/2014/main" id="{C21BE3AA-0050-F7AC-9ABE-0E9E631B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6" y="12950"/>
                  <a:ext cx="186" cy="85"/>
                </a:xfrm>
                <a:prstGeom prst="flowChartTerminator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459" name="Oval 202">
                <a:extLst>
                  <a:ext uri="{FF2B5EF4-FFF2-40B4-BE49-F238E27FC236}">
                    <a16:creationId xmlns:a16="http://schemas.microsoft.com/office/drawing/2014/main" id="{F9371EAE-17C3-B77E-5CD8-1FA545E08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" y="11430"/>
                <a:ext cx="351" cy="30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0" name="Oval 203">
                <a:extLst>
                  <a:ext uri="{FF2B5EF4-FFF2-40B4-BE49-F238E27FC236}">
                    <a16:creationId xmlns:a16="http://schemas.microsoft.com/office/drawing/2014/main" id="{813E861B-8E55-7640-979B-A3DF87D17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11430"/>
                <a:ext cx="351" cy="30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1" name="Oval 204">
                <a:extLst>
                  <a:ext uri="{FF2B5EF4-FFF2-40B4-BE49-F238E27FC236}">
                    <a16:creationId xmlns:a16="http://schemas.microsoft.com/office/drawing/2014/main" id="{9517F871-C9DF-5780-F885-3BB18DE1A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11533"/>
                <a:ext cx="143" cy="11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2" name="Oval 205">
                <a:extLst>
                  <a:ext uri="{FF2B5EF4-FFF2-40B4-BE49-F238E27FC236}">
                    <a16:creationId xmlns:a16="http://schemas.microsoft.com/office/drawing/2014/main" id="{42F0DE2F-030F-AA63-50A2-9A7AF875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1533"/>
                <a:ext cx="143" cy="11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3" name="AutoShape 206">
                <a:extLst>
                  <a:ext uri="{FF2B5EF4-FFF2-40B4-BE49-F238E27FC236}">
                    <a16:creationId xmlns:a16="http://schemas.microsoft.com/office/drawing/2014/main" id="{95481ACD-A274-EA2E-DD20-5DD7EB22C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63" y="11992"/>
                <a:ext cx="258" cy="151"/>
              </a:xfrm>
              <a:prstGeom prst="flowChartDelay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4" name="AutoShape 207">
                <a:extLst>
                  <a:ext uri="{FF2B5EF4-FFF2-40B4-BE49-F238E27FC236}">
                    <a16:creationId xmlns:a16="http://schemas.microsoft.com/office/drawing/2014/main" id="{DA688CEB-E106-1D8C-AE3B-EFE46A34F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14" y="12044"/>
                <a:ext cx="154" cy="151"/>
              </a:xfrm>
              <a:prstGeom prst="flowChartDelay">
                <a:avLst/>
              </a:prstGeom>
              <a:solidFill>
                <a:srgbClr val="FF00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50" name="AutoShape 208">
              <a:extLst>
                <a:ext uri="{FF2B5EF4-FFF2-40B4-BE49-F238E27FC236}">
                  <a16:creationId xmlns:a16="http://schemas.microsoft.com/office/drawing/2014/main" id="{06912BD8-F6B9-DCB5-F54D-58EDEABEC2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8873">
              <a:off x="2108" y="11735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1" name="AutoShape 209">
              <a:extLst>
                <a:ext uri="{FF2B5EF4-FFF2-40B4-BE49-F238E27FC236}">
                  <a16:creationId xmlns:a16="http://schemas.microsoft.com/office/drawing/2014/main" id="{E9B444F8-F144-23CF-DCB8-8B129607AC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63418">
              <a:off x="3535" y="11018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2" name="AutoShape 210">
              <a:extLst>
                <a:ext uri="{FF2B5EF4-FFF2-40B4-BE49-F238E27FC236}">
                  <a16:creationId xmlns:a16="http://schemas.microsoft.com/office/drawing/2014/main" id="{AB11EDD1-30E1-18C8-9466-EFC6A4E780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1297">
              <a:off x="2262" y="11144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3" name="AutoShape 211">
              <a:extLst>
                <a:ext uri="{FF2B5EF4-FFF2-40B4-BE49-F238E27FC236}">
                  <a16:creationId xmlns:a16="http://schemas.microsoft.com/office/drawing/2014/main" id="{5582C79D-07AD-7353-4F6C-D75A8D1B2E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4073">
              <a:off x="3810" y="12283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4" name="AutoShape 212">
              <a:extLst>
                <a:ext uri="{FF2B5EF4-FFF2-40B4-BE49-F238E27FC236}">
                  <a16:creationId xmlns:a16="http://schemas.microsoft.com/office/drawing/2014/main" id="{87C96966-40C9-AECB-2F32-6A813515BE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32351">
              <a:off x="2108" y="12198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5" name="AutoShape 213">
              <a:extLst>
                <a:ext uri="{FF2B5EF4-FFF2-40B4-BE49-F238E27FC236}">
                  <a16:creationId xmlns:a16="http://schemas.microsoft.com/office/drawing/2014/main" id="{DE616FCC-34EC-F1BF-354B-1A2F42AE7C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17" y="10953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120" name="Group 214">
            <a:extLst>
              <a:ext uri="{FF2B5EF4-FFF2-40B4-BE49-F238E27FC236}">
                <a16:creationId xmlns:a16="http://schemas.microsoft.com/office/drawing/2014/main" id="{B0070D93-0A5F-994C-80EC-90302511136D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3286125"/>
            <a:ext cx="508000" cy="1573213"/>
            <a:chOff x="6357" y="567"/>
            <a:chExt cx="801" cy="2479"/>
          </a:xfrm>
        </p:grpSpPr>
        <p:sp>
          <p:nvSpPr>
            <p:cNvPr id="18442" name="WordArt 215">
              <a:extLst>
                <a:ext uri="{FF2B5EF4-FFF2-40B4-BE49-F238E27FC236}">
                  <a16:creationId xmlns:a16="http://schemas.microsoft.com/office/drawing/2014/main" id="{99FEEED2-F717-8724-50A5-214494C49E2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57" y="567"/>
              <a:ext cx="801" cy="24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!</a:t>
              </a:r>
            </a:p>
          </p:txBody>
        </p:sp>
        <p:grpSp>
          <p:nvGrpSpPr>
            <p:cNvPr id="18443" name="Group 216">
              <a:extLst>
                <a:ext uri="{FF2B5EF4-FFF2-40B4-BE49-F238E27FC236}">
                  <a16:creationId xmlns:a16="http://schemas.microsoft.com/office/drawing/2014/main" id="{C02FCFCA-245A-C2F2-EC14-6BAFA0CDC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9" y="1501"/>
              <a:ext cx="631" cy="651"/>
              <a:chOff x="6599" y="2918"/>
              <a:chExt cx="1155" cy="1164"/>
            </a:xfrm>
          </p:grpSpPr>
          <p:sp>
            <p:nvSpPr>
              <p:cNvPr id="18444" name="Oval 217">
                <a:extLst>
                  <a:ext uri="{FF2B5EF4-FFF2-40B4-BE49-F238E27FC236}">
                    <a16:creationId xmlns:a16="http://schemas.microsoft.com/office/drawing/2014/main" id="{7A5C576A-B6B7-12B1-8E8B-AF450A35B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5" name="Oval 218">
                <a:extLst>
                  <a:ext uri="{FF2B5EF4-FFF2-40B4-BE49-F238E27FC236}">
                    <a16:creationId xmlns:a16="http://schemas.microsoft.com/office/drawing/2014/main" id="{43AD841C-65B3-7BF3-CAEC-ADCE05C3A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6" name="Oval 219">
                <a:extLst>
                  <a:ext uri="{FF2B5EF4-FFF2-40B4-BE49-F238E27FC236}">
                    <a16:creationId xmlns:a16="http://schemas.microsoft.com/office/drawing/2014/main" id="{45A34A68-B297-4D87-1F26-003FC8A14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7" name="Oval 220">
                <a:extLst>
                  <a:ext uri="{FF2B5EF4-FFF2-40B4-BE49-F238E27FC236}">
                    <a16:creationId xmlns:a16="http://schemas.microsoft.com/office/drawing/2014/main" id="{5F1667A4-F3CB-AB18-BEDD-57A81A575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A5DF4-604D-7E85-F854-6725CB9D70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FFF3A453-ABFF-BEE6-E44D-D11D6312F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A3232FC-C295-4035-A212-D6A88871DE9A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Image 8" descr="pexels-photo-220237.jpeg">
            <a:extLst>
              <a:ext uri="{FF2B5EF4-FFF2-40B4-BE49-F238E27FC236}">
                <a16:creationId xmlns:a16="http://schemas.microsoft.com/office/drawing/2014/main" id="{986F6F4F-7BA5-FB3D-F14A-1E59A5A6E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ous-titre 2">
            <a:extLst>
              <a:ext uri="{FF2B5EF4-FFF2-40B4-BE49-F238E27FC236}">
                <a16:creationId xmlns:a16="http://schemas.microsoft.com/office/drawing/2014/main" id="{1CCD3052-F91F-28DE-E710-1325C040F6E2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6B84C1D-AE93-1C3E-C120-44E9D064CD9A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E8D0130-EC79-D8D3-EA0A-8340822DA377}"/>
              </a:ext>
            </a:extLst>
          </p:cNvPr>
          <p:cNvGrpSpPr>
            <a:grpSpLocks/>
          </p:cNvGrpSpPr>
          <p:nvPr/>
        </p:nvGrpSpPr>
        <p:grpSpPr bwMode="auto">
          <a:xfrm>
            <a:off x="4810125" y="500063"/>
            <a:ext cx="2105025" cy="2478087"/>
            <a:chOff x="2065" y="1773"/>
            <a:chExt cx="3314" cy="3901"/>
          </a:xfrm>
        </p:grpSpPr>
        <p:sp>
          <p:nvSpPr>
            <p:cNvPr id="19489" name="AutoShape 3">
              <a:extLst>
                <a:ext uri="{FF2B5EF4-FFF2-40B4-BE49-F238E27FC236}">
                  <a16:creationId xmlns:a16="http://schemas.microsoft.com/office/drawing/2014/main" id="{9325ABA1-EDE1-6E71-81B9-82AB053008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2" y="2977"/>
              <a:ext cx="3578" cy="1816"/>
            </a:xfrm>
            <a:prstGeom prst="flowChartDelay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FBFBF"/>
                </a:gs>
                <a:gs pos="100000">
                  <a:srgbClr val="FFFFFF"/>
                </a:gs>
              </a:gsLst>
              <a:lin ang="540000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0" name="AutoShape 4">
              <a:extLst>
                <a:ext uri="{FF2B5EF4-FFF2-40B4-BE49-F238E27FC236}">
                  <a16:creationId xmlns:a16="http://schemas.microsoft.com/office/drawing/2014/main" id="{B6BEF5EC-BD48-A0AB-000A-EB595F30D0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32" y="4096"/>
              <a:ext cx="2386" cy="770"/>
            </a:xfrm>
            <a:prstGeom prst="flowChartDelay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FFFF00"/>
                </a:gs>
              </a:gsLst>
              <a:lin ang="540000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1" name="AutoShape 5">
              <a:extLst>
                <a:ext uri="{FF2B5EF4-FFF2-40B4-BE49-F238E27FC236}">
                  <a16:creationId xmlns:a16="http://schemas.microsoft.com/office/drawing/2014/main" id="{A3F5604E-6210-AB5F-EC1A-56CF73FAC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2182"/>
              <a:ext cx="686" cy="623"/>
            </a:xfrm>
            <a:prstGeom prst="lightningBol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2" name="AutoShape 6">
              <a:extLst>
                <a:ext uri="{FF2B5EF4-FFF2-40B4-BE49-F238E27FC236}">
                  <a16:creationId xmlns:a16="http://schemas.microsoft.com/office/drawing/2014/main" id="{38778E20-3F42-40BE-2FEB-72C353EAE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06" y="2182"/>
              <a:ext cx="573" cy="623"/>
            </a:xfrm>
            <a:prstGeom prst="lightningBol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3" name="AutoShape 7">
              <a:extLst>
                <a:ext uri="{FF2B5EF4-FFF2-40B4-BE49-F238E27FC236}">
                  <a16:creationId xmlns:a16="http://schemas.microsoft.com/office/drawing/2014/main" id="{FAB59C54-6B01-DEE5-B26E-AB20B4CA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1773"/>
              <a:ext cx="486" cy="451"/>
            </a:xfrm>
            <a:prstGeom prst="lightningBol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4" name="AutoShape 8">
              <a:extLst>
                <a:ext uri="{FF2B5EF4-FFF2-40B4-BE49-F238E27FC236}">
                  <a16:creationId xmlns:a16="http://schemas.microsoft.com/office/drawing/2014/main" id="{3CCAC355-683C-0124-2653-CEB16C458D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56" y="1773"/>
              <a:ext cx="410" cy="451"/>
            </a:xfrm>
            <a:prstGeom prst="lightningBol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5" name="Rectangle 9" descr="Petits carreaux">
              <a:extLst>
                <a:ext uri="{FF2B5EF4-FFF2-40B4-BE49-F238E27FC236}">
                  <a16:creationId xmlns:a16="http://schemas.microsoft.com/office/drawing/2014/main" id="{9ACF2842-EBBD-CD33-7600-F6D03FF63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4481"/>
              <a:ext cx="311" cy="44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6" name="AutoShape 10">
              <a:extLst>
                <a:ext uri="{FF2B5EF4-FFF2-40B4-BE49-F238E27FC236}">
                  <a16:creationId xmlns:a16="http://schemas.microsoft.com/office/drawing/2014/main" id="{4753ADFE-DF94-6B36-FB2C-C12C1E0A86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20" y="4671"/>
              <a:ext cx="466" cy="85"/>
            </a:xfrm>
            <a:prstGeom prst="flowChartTerminator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7" name="AutoShape 11">
              <a:extLst>
                <a:ext uri="{FF2B5EF4-FFF2-40B4-BE49-F238E27FC236}">
                  <a16:creationId xmlns:a16="http://schemas.microsoft.com/office/drawing/2014/main" id="{1875D09F-EF72-37CF-8419-83D43A14A0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51" y="4675"/>
              <a:ext cx="466" cy="77"/>
            </a:xfrm>
            <a:prstGeom prst="flowChartTerminator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8" name="AutoShape 12">
              <a:extLst>
                <a:ext uri="{FF2B5EF4-FFF2-40B4-BE49-F238E27FC236}">
                  <a16:creationId xmlns:a16="http://schemas.microsoft.com/office/drawing/2014/main" id="{0180BADD-57AA-0040-A7A9-32F72132C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4083"/>
              <a:ext cx="204" cy="290"/>
            </a:xfrm>
            <a:prstGeom prst="flowChartSummingJunct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9" name="AutoShape 13">
              <a:extLst>
                <a:ext uri="{FF2B5EF4-FFF2-40B4-BE49-F238E27FC236}">
                  <a16:creationId xmlns:a16="http://schemas.microsoft.com/office/drawing/2014/main" id="{103793FB-B14A-9722-F1E0-8D25C308C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4083"/>
              <a:ext cx="196" cy="280"/>
            </a:xfrm>
            <a:prstGeom prst="flowChartOr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00" name="Group 14">
              <a:extLst>
                <a:ext uri="{FF2B5EF4-FFF2-40B4-BE49-F238E27FC236}">
                  <a16:creationId xmlns:a16="http://schemas.microsoft.com/office/drawing/2014/main" id="{9B542F69-AA08-224F-EE13-0A9DF644C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" y="3297"/>
              <a:ext cx="435" cy="655"/>
              <a:chOff x="5556" y="4049"/>
              <a:chExt cx="435" cy="655"/>
            </a:xfrm>
          </p:grpSpPr>
          <p:sp>
            <p:nvSpPr>
              <p:cNvPr id="19507" name="Rectangle 15">
                <a:extLst>
                  <a:ext uri="{FF2B5EF4-FFF2-40B4-BE49-F238E27FC236}">
                    <a16:creationId xmlns:a16="http://schemas.microsoft.com/office/drawing/2014/main" id="{5ACC144F-25F1-1F38-9EF9-96E383EE8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" y="4210"/>
                <a:ext cx="143" cy="494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7F7F7F"/>
                  </a:gs>
                </a:gsLst>
                <a:lin ang="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08" name="Rectangle 16">
                <a:extLst>
                  <a:ext uri="{FF2B5EF4-FFF2-40B4-BE49-F238E27FC236}">
                    <a16:creationId xmlns:a16="http://schemas.microsoft.com/office/drawing/2014/main" id="{5329283C-254F-110E-493C-CDC41D6AE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5" y="4210"/>
                <a:ext cx="143" cy="494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7F7F7F"/>
                  </a:gs>
                </a:gsLst>
                <a:lin ang="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09" name="Rectangle 17">
                <a:extLst>
                  <a:ext uri="{FF2B5EF4-FFF2-40B4-BE49-F238E27FC236}">
                    <a16:creationId xmlns:a16="http://schemas.microsoft.com/office/drawing/2014/main" id="{235898B9-7DFF-C54A-55ED-69741484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8" y="4210"/>
                <a:ext cx="143" cy="494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7F7F7F"/>
                  </a:gs>
                </a:gsLst>
                <a:lin ang="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10" name="Rectangle 18">
                <a:extLst>
                  <a:ext uri="{FF2B5EF4-FFF2-40B4-BE49-F238E27FC236}">
                    <a16:creationId xmlns:a16="http://schemas.microsoft.com/office/drawing/2014/main" id="{38E33982-C951-9DD6-93F6-EA51BE7AD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6" y="4052"/>
                <a:ext cx="143" cy="161"/>
              </a:xfrm>
              <a:prstGeom prst="rect">
                <a:avLst/>
              </a:prstGeom>
              <a:gradFill rotWithShape="1">
                <a:gsLst>
                  <a:gs pos="0">
                    <a:srgbClr val="E36C0A"/>
                  </a:gs>
                  <a:gs pos="100000">
                    <a:srgbClr val="FBD4B4"/>
                  </a:gs>
                </a:gsLst>
                <a:lin ang="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11" name="Rectangle 19">
                <a:extLst>
                  <a:ext uri="{FF2B5EF4-FFF2-40B4-BE49-F238E27FC236}">
                    <a16:creationId xmlns:a16="http://schemas.microsoft.com/office/drawing/2014/main" id="{01B9B66E-1274-8F15-E761-509C39E13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9" y="4049"/>
                <a:ext cx="143" cy="161"/>
              </a:xfrm>
              <a:prstGeom prst="rect">
                <a:avLst/>
              </a:prstGeom>
              <a:gradFill rotWithShape="1">
                <a:gsLst>
                  <a:gs pos="0">
                    <a:srgbClr val="E36C0A"/>
                  </a:gs>
                  <a:gs pos="100000">
                    <a:srgbClr val="FBD4B4"/>
                  </a:gs>
                </a:gsLst>
                <a:lin ang="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12" name="Rectangle 20">
                <a:extLst>
                  <a:ext uri="{FF2B5EF4-FFF2-40B4-BE49-F238E27FC236}">
                    <a16:creationId xmlns:a16="http://schemas.microsoft.com/office/drawing/2014/main" id="{698FE989-B21E-E4CA-CC3B-25D430714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8" y="4049"/>
                <a:ext cx="143" cy="161"/>
              </a:xfrm>
              <a:prstGeom prst="rect">
                <a:avLst/>
              </a:prstGeom>
              <a:gradFill rotWithShape="1">
                <a:gsLst>
                  <a:gs pos="0">
                    <a:srgbClr val="E36C0A"/>
                  </a:gs>
                  <a:gs pos="100000">
                    <a:srgbClr val="FBD4B4"/>
                  </a:gs>
                </a:gsLst>
                <a:lin ang="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01" name="Rectangle 21" descr="noir)">
              <a:extLst>
                <a:ext uri="{FF2B5EF4-FFF2-40B4-BE49-F238E27FC236}">
                  <a16:creationId xmlns:a16="http://schemas.microsoft.com/office/drawing/2014/main" id="{DE5441BF-5E09-D75F-FB24-6A8989EAF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858"/>
              <a:ext cx="354" cy="14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2" name="Freeform 22">
              <a:extLst>
                <a:ext uri="{FF2B5EF4-FFF2-40B4-BE49-F238E27FC236}">
                  <a16:creationId xmlns:a16="http://schemas.microsoft.com/office/drawing/2014/main" id="{442DE80D-51F2-BB1E-B25B-7D2B88BC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2895"/>
              <a:ext cx="272" cy="430"/>
            </a:xfrm>
            <a:custGeom>
              <a:avLst/>
              <a:gdLst>
                <a:gd name="T0" fmla="*/ 96 w 272"/>
                <a:gd name="T1" fmla="*/ 0 h 838"/>
                <a:gd name="T2" fmla="*/ 64 w 272"/>
                <a:gd name="T3" fmla="*/ 1 h 838"/>
                <a:gd name="T4" fmla="*/ 128 w 272"/>
                <a:gd name="T5" fmla="*/ 1 h 838"/>
                <a:gd name="T6" fmla="*/ 85 w 272"/>
                <a:gd name="T7" fmla="*/ 1 h 838"/>
                <a:gd name="T8" fmla="*/ 64 w 272"/>
                <a:gd name="T9" fmla="*/ 1 h 838"/>
                <a:gd name="T10" fmla="*/ 128 w 272"/>
                <a:gd name="T11" fmla="*/ 1 h 838"/>
                <a:gd name="T12" fmla="*/ 117 w 272"/>
                <a:gd name="T13" fmla="*/ 1 h 838"/>
                <a:gd name="T14" fmla="*/ 85 w 272"/>
                <a:gd name="T15" fmla="*/ 1 h 838"/>
                <a:gd name="T16" fmla="*/ 64 w 272"/>
                <a:gd name="T17" fmla="*/ 1 h 838"/>
                <a:gd name="T18" fmla="*/ 171 w 272"/>
                <a:gd name="T19" fmla="*/ 1 h 838"/>
                <a:gd name="T20" fmla="*/ 128 w 272"/>
                <a:gd name="T21" fmla="*/ 1 h 838"/>
                <a:gd name="T22" fmla="*/ 225 w 272"/>
                <a:gd name="T23" fmla="*/ 1 h 838"/>
                <a:gd name="T24" fmla="*/ 268 w 272"/>
                <a:gd name="T25" fmla="*/ 1 h 838"/>
                <a:gd name="T26" fmla="*/ 246 w 272"/>
                <a:gd name="T27" fmla="*/ 1 h 838"/>
                <a:gd name="T28" fmla="*/ 193 w 272"/>
                <a:gd name="T29" fmla="*/ 1 h 838"/>
                <a:gd name="T30" fmla="*/ 257 w 272"/>
                <a:gd name="T31" fmla="*/ 1 h 8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838"/>
                <a:gd name="T50" fmla="*/ 272 w 272"/>
                <a:gd name="T51" fmla="*/ 838 h 8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838">
                  <a:moveTo>
                    <a:pt x="96" y="0"/>
                  </a:moveTo>
                  <a:cubicBezTo>
                    <a:pt x="10" y="44"/>
                    <a:pt x="0" y="79"/>
                    <a:pt x="64" y="172"/>
                  </a:cubicBezTo>
                  <a:cubicBezTo>
                    <a:pt x="85" y="168"/>
                    <a:pt x="113" y="176"/>
                    <a:pt x="128" y="161"/>
                  </a:cubicBezTo>
                  <a:cubicBezTo>
                    <a:pt x="138" y="151"/>
                    <a:pt x="99" y="146"/>
                    <a:pt x="85" y="151"/>
                  </a:cubicBezTo>
                  <a:cubicBezTo>
                    <a:pt x="73" y="155"/>
                    <a:pt x="71" y="172"/>
                    <a:pt x="64" y="183"/>
                  </a:cubicBezTo>
                  <a:cubicBezTo>
                    <a:pt x="72" y="253"/>
                    <a:pt x="62" y="289"/>
                    <a:pt x="128" y="312"/>
                  </a:cubicBezTo>
                  <a:cubicBezTo>
                    <a:pt x="124" y="290"/>
                    <a:pt x="131" y="264"/>
                    <a:pt x="117" y="247"/>
                  </a:cubicBezTo>
                  <a:cubicBezTo>
                    <a:pt x="110" y="238"/>
                    <a:pt x="93" y="250"/>
                    <a:pt x="85" y="258"/>
                  </a:cubicBezTo>
                  <a:cubicBezTo>
                    <a:pt x="74" y="269"/>
                    <a:pt x="71" y="287"/>
                    <a:pt x="64" y="301"/>
                  </a:cubicBezTo>
                  <a:cubicBezTo>
                    <a:pt x="74" y="417"/>
                    <a:pt x="61" y="456"/>
                    <a:pt x="171" y="484"/>
                  </a:cubicBezTo>
                  <a:cubicBezTo>
                    <a:pt x="188" y="432"/>
                    <a:pt x="180" y="423"/>
                    <a:pt x="128" y="441"/>
                  </a:cubicBezTo>
                  <a:cubicBezTo>
                    <a:pt x="95" y="537"/>
                    <a:pt x="128" y="631"/>
                    <a:pt x="225" y="656"/>
                  </a:cubicBezTo>
                  <a:cubicBezTo>
                    <a:pt x="239" y="649"/>
                    <a:pt x="261" y="648"/>
                    <a:pt x="268" y="634"/>
                  </a:cubicBezTo>
                  <a:cubicBezTo>
                    <a:pt x="272" y="625"/>
                    <a:pt x="256" y="612"/>
                    <a:pt x="246" y="613"/>
                  </a:cubicBezTo>
                  <a:cubicBezTo>
                    <a:pt x="226" y="616"/>
                    <a:pt x="211" y="634"/>
                    <a:pt x="193" y="645"/>
                  </a:cubicBezTo>
                  <a:cubicBezTo>
                    <a:pt x="199" y="720"/>
                    <a:pt x="181" y="803"/>
                    <a:pt x="257" y="838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3" name="Freeform 23">
              <a:extLst>
                <a:ext uri="{FF2B5EF4-FFF2-40B4-BE49-F238E27FC236}">
                  <a16:creationId xmlns:a16="http://schemas.microsoft.com/office/drawing/2014/main" id="{3434EC5F-A6B7-890D-55B0-4AF56D0E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858"/>
              <a:ext cx="272" cy="430"/>
            </a:xfrm>
            <a:custGeom>
              <a:avLst/>
              <a:gdLst>
                <a:gd name="T0" fmla="*/ 96 w 272"/>
                <a:gd name="T1" fmla="*/ 0 h 838"/>
                <a:gd name="T2" fmla="*/ 64 w 272"/>
                <a:gd name="T3" fmla="*/ 1 h 838"/>
                <a:gd name="T4" fmla="*/ 128 w 272"/>
                <a:gd name="T5" fmla="*/ 1 h 838"/>
                <a:gd name="T6" fmla="*/ 85 w 272"/>
                <a:gd name="T7" fmla="*/ 1 h 838"/>
                <a:gd name="T8" fmla="*/ 64 w 272"/>
                <a:gd name="T9" fmla="*/ 1 h 838"/>
                <a:gd name="T10" fmla="*/ 128 w 272"/>
                <a:gd name="T11" fmla="*/ 1 h 838"/>
                <a:gd name="T12" fmla="*/ 117 w 272"/>
                <a:gd name="T13" fmla="*/ 1 h 838"/>
                <a:gd name="T14" fmla="*/ 85 w 272"/>
                <a:gd name="T15" fmla="*/ 1 h 838"/>
                <a:gd name="T16" fmla="*/ 64 w 272"/>
                <a:gd name="T17" fmla="*/ 1 h 838"/>
                <a:gd name="T18" fmla="*/ 171 w 272"/>
                <a:gd name="T19" fmla="*/ 1 h 838"/>
                <a:gd name="T20" fmla="*/ 128 w 272"/>
                <a:gd name="T21" fmla="*/ 1 h 838"/>
                <a:gd name="T22" fmla="*/ 225 w 272"/>
                <a:gd name="T23" fmla="*/ 1 h 838"/>
                <a:gd name="T24" fmla="*/ 268 w 272"/>
                <a:gd name="T25" fmla="*/ 1 h 838"/>
                <a:gd name="T26" fmla="*/ 246 w 272"/>
                <a:gd name="T27" fmla="*/ 1 h 838"/>
                <a:gd name="T28" fmla="*/ 193 w 272"/>
                <a:gd name="T29" fmla="*/ 1 h 838"/>
                <a:gd name="T30" fmla="*/ 257 w 272"/>
                <a:gd name="T31" fmla="*/ 1 h 8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838"/>
                <a:gd name="T50" fmla="*/ 272 w 272"/>
                <a:gd name="T51" fmla="*/ 838 h 8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838">
                  <a:moveTo>
                    <a:pt x="96" y="0"/>
                  </a:moveTo>
                  <a:cubicBezTo>
                    <a:pt x="10" y="44"/>
                    <a:pt x="0" y="79"/>
                    <a:pt x="64" y="172"/>
                  </a:cubicBezTo>
                  <a:cubicBezTo>
                    <a:pt x="85" y="168"/>
                    <a:pt x="113" y="176"/>
                    <a:pt x="128" y="161"/>
                  </a:cubicBezTo>
                  <a:cubicBezTo>
                    <a:pt x="138" y="151"/>
                    <a:pt x="99" y="146"/>
                    <a:pt x="85" y="151"/>
                  </a:cubicBezTo>
                  <a:cubicBezTo>
                    <a:pt x="73" y="155"/>
                    <a:pt x="71" y="172"/>
                    <a:pt x="64" y="183"/>
                  </a:cubicBezTo>
                  <a:cubicBezTo>
                    <a:pt x="72" y="253"/>
                    <a:pt x="62" y="289"/>
                    <a:pt x="128" y="312"/>
                  </a:cubicBezTo>
                  <a:cubicBezTo>
                    <a:pt x="124" y="290"/>
                    <a:pt x="131" y="264"/>
                    <a:pt x="117" y="247"/>
                  </a:cubicBezTo>
                  <a:cubicBezTo>
                    <a:pt x="110" y="238"/>
                    <a:pt x="93" y="250"/>
                    <a:pt x="85" y="258"/>
                  </a:cubicBezTo>
                  <a:cubicBezTo>
                    <a:pt x="74" y="269"/>
                    <a:pt x="71" y="287"/>
                    <a:pt x="64" y="301"/>
                  </a:cubicBezTo>
                  <a:cubicBezTo>
                    <a:pt x="74" y="417"/>
                    <a:pt x="61" y="456"/>
                    <a:pt x="171" y="484"/>
                  </a:cubicBezTo>
                  <a:cubicBezTo>
                    <a:pt x="188" y="432"/>
                    <a:pt x="180" y="423"/>
                    <a:pt x="128" y="441"/>
                  </a:cubicBezTo>
                  <a:cubicBezTo>
                    <a:pt x="95" y="537"/>
                    <a:pt x="128" y="631"/>
                    <a:pt x="225" y="656"/>
                  </a:cubicBezTo>
                  <a:cubicBezTo>
                    <a:pt x="239" y="649"/>
                    <a:pt x="261" y="648"/>
                    <a:pt x="268" y="634"/>
                  </a:cubicBezTo>
                  <a:cubicBezTo>
                    <a:pt x="272" y="625"/>
                    <a:pt x="256" y="612"/>
                    <a:pt x="246" y="613"/>
                  </a:cubicBezTo>
                  <a:cubicBezTo>
                    <a:pt x="226" y="616"/>
                    <a:pt x="211" y="634"/>
                    <a:pt x="193" y="645"/>
                  </a:cubicBezTo>
                  <a:cubicBezTo>
                    <a:pt x="199" y="720"/>
                    <a:pt x="181" y="803"/>
                    <a:pt x="257" y="838"/>
                  </a:cubicBezTo>
                </a:path>
              </a:pathLst>
            </a:custGeom>
            <a:noFill/>
            <a:ln w="158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4" name="Freeform 24">
              <a:extLst>
                <a:ext uri="{FF2B5EF4-FFF2-40B4-BE49-F238E27FC236}">
                  <a16:creationId xmlns:a16="http://schemas.microsoft.com/office/drawing/2014/main" id="{CA34DB4B-B011-5CC6-258C-26764AE6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895"/>
              <a:ext cx="272" cy="430"/>
            </a:xfrm>
            <a:custGeom>
              <a:avLst/>
              <a:gdLst>
                <a:gd name="T0" fmla="*/ 96 w 272"/>
                <a:gd name="T1" fmla="*/ 0 h 838"/>
                <a:gd name="T2" fmla="*/ 64 w 272"/>
                <a:gd name="T3" fmla="*/ 1 h 838"/>
                <a:gd name="T4" fmla="*/ 128 w 272"/>
                <a:gd name="T5" fmla="*/ 1 h 838"/>
                <a:gd name="T6" fmla="*/ 85 w 272"/>
                <a:gd name="T7" fmla="*/ 1 h 838"/>
                <a:gd name="T8" fmla="*/ 64 w 272"/>
                <a:gd name="T9" fmla="*/ 1 h 838"/>
                <a:gd name="T10" fmla="*/ 128 w 272"/>
                <a:gd name="T11" fmla="*/ 1 h 838"/>
                <a:gd name="T12" fmla="*/ 117 w 272"/>
                <a:gd name="T13" fmla="*/ 1 h 838"/>
                <a:gd name="T14" fmla="*/ 85 w 272"/>
                <a:gd name="T15" fmla="*/ 1 h 838"/>
                <a:gd name="T16" fmla="*/ 64 w 272"/>
                <a:gd name="T17" fmla="*/ 1 h 838"/>
                <a:gd name="T18" fmla="*/ 171 w 272"/>
                <a:gd name="T19" fmla="*/ 1 h 838"/>
                <a:gd name="T20" fmla="*/ 128 w 272"/>
                <a:gd name="T21" fmla="*/ 1 h 838"/>
                <a:gd name="T22" fmla="*/ 225 w 272"/>
                <a:gd name="T23" fmla="*/ 1 h 838"/>
                <a:gd name="T24" fmla="*/ 268 w 272"/>
                <a:gd name="T25" fmla="*/ 1 h 838"/>
                <a:gd name="T26" fmla="*/ 246 w 272"/>
                <a:gd name="T27" fmla="*/ 1 h 838"/>
                <a:gd name="T28" fmla="*/ 193 w 272"/>
                <a:gd name="T29" fmla="*/ 1 h 838"/>
                <a:gd name="T30" fmla="*/ 257 w 272"/>
                <a:gd name="T31" fmla="*/ 1 h 8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838"/>
                <a:gd name="T50" fmla="*/ 272 w 272"/>
                <a:gd name="T51" fmla="*/ 838 h 8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838">
                  <a:moveTo>
                    <a:pt x="96" y="0"/>
                  </a:moveTo>
                  <a:cubicBezTo>
                    <a:pt x="10" y="44"/>
                    <a:pt x="0" y="79"/>
                    <a:pt x="64" y="172"/>
                  </a:cubicBezTo>
                  <a:cubicBezTo>
                    <a:pt x="85" y="168"/>
                    <a:pt x="113" y="176"/>
                    <a:pt x="128" y="161"/>
                  </a:cubicBezTo>
                  <a:cubicBezTo>
                    <a:pt x="138" y="151"/>
                    <a:pt x="99" y="146"/>
                    <a:pt x="85" y="151"/>
                  </a:cubicBezTo>
                  <a:cubicBezTo>
                    <a:pt x="73" y="155"/>
                    <a:pt x="71" y="172"/>
                    <a:pt x="64" y="183"/>
                  </a:cubicBezTo>
                  <a:cubicBezTo>
                    <a:pt x="72" y="253"/>
                    <a:pt x="62" y="289"/>
                    <a:pt x="128" y="312"/>
                  </a:cubicBezTo>
                  <a:cubicBezTo>
                    <a:pt x="124" y="290"/>
                    <a:pt x="131" y="264"/>
                    <a:pt x="117" y="247"/>
                  </a:cubicBezTo>
                  <a:cubicBezTo>
                    <a:pt x="110" y="238"/>
                    <a:pt x="93" y="250"/>
                    <a:pt x="85" y="258"/>
                  </a:cubicBezTo>
                  <a:cubicBezTo>
                    <a:pt x="74" y="269"/>
                    <a:pt x="71" y="287"/>
                    <a:pt x="64" y="301"/>
                  </a:cubicBezTo>
                  <a:cubicBezTo>
                    <a:pt x="74" y="417"/>
                    <a:pt x="61" y="456"/>
                    <a:pt x="171" y="484"/>
                  </a:cubicBezTo>
                  <a:cubicBezTo>
                    <a:pt x="188" y="432"/>
                    <a:pt x="180" y="423"/>
                    <a:pt x="128" y="441"/>
                  </a:cubicBezTo>
                  <a:cubicBezTo>
                    <a:pt x="95" y="537"/>
                    <a:pt x="128" y="631"/>
                    <a:pt x="225" y="656"/>
                  </a:cubicBezTo>
                  <a:cubicBezTo>
                    <a:pt x="239" y="649"/>
                    <a:pt x="261" y="648"/>
                    <a:pt x="268" y="634"/>
                  </a:cubicBezTo>
                  <a:cubicBezTo>
                    <a:pt x="272" y="625"/>
                    <a:pt x="256" y="612"/>
                    <a:pt x="246" y="613"/>
                  </a:cubicBezTo>
                  <a:cubicBezTo>
                    <a:pt x="226" y="616"/>
                    <a:pt x="211" y="634"/>
                    <a:pt x="193" y="645"/>
                  </a:cubicBezTo>
                  <a:cubicBezTo>
                    <a:pt x="199" y="720"/>
                    <a:pt x="181" y="803"/>
                    <a:pt x="257" y="838"/>
                  </a:cubicBezTo>
                </a:path>
              </a:pathLst>
            </a:custGeom>
            <a:noFill/>
            <a:ln w="158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5" name="Rectangle 25">
              <a:extLst>
                <a:ext uri="{FF2B5EF4-FFF2-40B4-BE49-F238E27FC236}">
                  <a16:creationId xmlns:a16="http://schemas.microsoft.com/office/drawing/2014/main" id="{67FAC6CD-006B-663E-317A-64F857CE8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3151"/>
              <a:ext cx="602" cy="137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6" name="Rectangle 26" descr="Sphères">
              <a:extLst>
                <a:ext uri="{FF2B5EF4-FFF2-40B4-BE49-F238E27FC236}">
                  <a16:creationId xmlns:a16="http://schemas.microsoft.com/office/drawing/2014/main" id="{DA165014-ECD5-C994-094A-71BBACC70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834"/>
              <a:ext cx="201" cy="529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13E5D5B6-57AB-3697-F81E-7C6791736C43}"/>
              </a:ext>
            </a:extLst>
          </p:cNvPr>
          <p:cNvGrpSpPr>
            <a:grpSpLocks/>
          </p:cNvGrpSpPr>
          <p:nvPr/>
        </p:nvGrpSpPr>
        <p:grpSpPr bwMode="auto">
          <a:xfrm>
            <a:off x="3381375" y="2143125"/>
            <a:ext cx="506413" cy="503238"/>
            <a:chOff x="6214" y="9976"/>
            <a:chExt cx="796" cy="794"/>
          </a:xfrm>
        </p:grpSpPr>
        <p:sp>
          <p:nvSpPr>
            <p:cNvPr id="19483" name="Oval 28">
              <a:extLst>
                <a:ext uri="{FF2B5EF4-FFF2-40B4-BE49-F238E27FC236}">
                  <a16:creationId xmlns:a16="http://schemas.microsoft.com/office/drawing/2014/main" id="{67A4BF51-D13B-273B-BECA-A92156A15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484" name="Group 29">
              <a:extLst>
                <a:ext uri="{FF2B5EF4-FFF2-40B4-BE49-F238E27FC236}">
                  <a16:creationId xmlns:a16="http://schemas.microsoft.com/office/drawing/2014/main" id="{54115574-09C3-B2F2-CCC7-779CC98E751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19485" name="Oval 30">
                <a:extLst>
                  <a:ext uri="{FF2B5EF4-FFF2-40B4-BE49-F238E27FC236}">
                    <a16:creationId xmlns:a16="http://schemas.microsoft.com/office/drawing/2014/main" id="{CF1A6D87-79F7-F479-7196-A2BA5AB95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86" name="Oval 31">
                <a:extLst>
                  <a:ext uri="{FF2B5EF4-FFF2-40B4-BE49-F238E27FC236}">
                    <a16:creationId xmlns:a16="http://schemas.microsoft.com/office/drawing/2014/main" id="{8FB52345-9253-EEF3-36C4-81D5FF26E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87" name="Oval 32">
                <a:extLst>
                  <a:ext uri="{FF2B5EF4-FFF2-40B4-BE49-F238E27FC236}">
                    <a16:creationId xmlns:a16="http://schemas.microsoft.com/office/drawing/2014/main" id="{733F93BA-F1D7-B9C8-4074-E5D5C8EF1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88" name="Oval 33">
                <a:extLst>
                  <a:ext uri="{FF2B5EF4-FFF2-40B4-BE49-F238E27FC236}">
                    <a16:creationId xmlns:a16="http://schemas.microsoft.com/office/drawing/2014/main" id="{DE100BD5-E980-9CEA-8C94-553F57086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3" name="Flèche droite 232">
            <a:extLst>
              <a:ext uri="{FF2B5EF4-FFF2-40B4-BE49-F238E27FC236}">
                <a16:creationId xmlns:a16="http://schemas.microsoft.com/office/drawing/2014/main" id="{11F890E9-D586-12C2-E61B-3E3AADD51C07}"/>
              </a:ext>
            </a:extLst>
          </p:cNvPr>
          <p:cNvSpPr/>
          <p:nvPr/>
        </p:nvSpPr>
        <p:spPr>
          <a:xfrm rot="10800000" flipH="1">
            <a:off x="3952875" y="2143125"/>
            <a:ext cx="1741488" cy="50006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3600" b="1" dirty="0">
              <a:solidFill>
                <a:schemeClr val="tx1"/>
              </a:solidFill>
            </a:endParaRPr>
          </a:p>
        </p:txBody>
      </p:sp>
      <p:grpSp>
        <p:nvGrpSpPr>
          <p:cNvPr id="7" name="Groupe 61">
            <a:extLst>
              <a:ext uri="{FF2B5EF4-FFF2-40B4-BE49-F238E27FC236}">
                <a16:creationId xmlns:a16="http://schemas.microsoft.com/office/drawing/2014/main" id="{CDC321F0-F6ED-E1E7-8B5B-A8015528EA95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3357563"/>
            <a:ext cx="5072062" cy="1931987"/>
            <a:chOff x="1785918" y="3357562"/>
            <a:chExt cx="5072098" cy="1931997"/>
          </a:xfrm>
        </p:grpSpPr>
        <p:sp>
          <p:nvSpPr>
            <p:cNvPr id="235" name="Chevron 234">
              <a:extLst>
                <a:ext uri="{FF2B5EF4-FFF2-40B4-BE49-F238E27FC236}">
                  <a16:creationId xmlns:a16="http://schemas.microsoft.com/office/drawing/2014/main" id="{5A01E956-BD4D-3632-7ACD-C51DBBAA054F}"/>
                </a:ext>
              </a:extLst>
            </p:cNvPr>
            <p:cNvSpPr/>
            <p:nvPr/>
          </p:nvSpPr>
          <p:spPr>
            <a:xfrm rot="5400000">
              <a:off x="1857356" y="3286124"/>
              <a:ext cx="1357322" cy="1500198"/>
            </a:xfrm>
            <a:prstGeom prst="chevron">
              <a:avLst>
                <a:gd name="adj" fmla="val 22427"/>
              </a:avLst>
            </a:prstGeom>
            <a:solidFill>
              <a:srgbClr val="FFC00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fr-CA" sz="3200" dirty="0">
                  <a:solidFill>
                    <a:schemeClr val="tx1"/>
                  </a:solidFill>
                  <a:latin typeface="Berlin Sans FB" pitchFamily="34" charset="0"/>
                </a:rPr>
                <a:t>Groupe</a:t>
              </a:r>
            </a:p>
            <a:p>
              <a:pPr algn="ctr" eaLnBrk="1" hangingPunct="1">
                <a:defRPr/>
              </a:pPr>
              <a:r>
                <a:rPr lang="fr-CA" sz="3200" dirty="0">
                  <a:solidFill>
                    <a:schemeClr val="tx1"/>
                  </a:solidFill>
                  <a:latin typeface="Berlin Sans FB" pitchFamily="34" charset="0"/>
                </a:rPr>
                <a:t>faible</a:t>
              </a:r>
              <a:endParaRPr lang="fr-FR" sz="32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grpSp>
          <p:nvGrpSpPr>
            <p:cNvPr id="19468" name="Group 27">
              <a:extLst>
                <a:ext uri="{FF2B5EF4-FFF2-40B4-BE49-F238E27FC236}">
                  <a16:creationId xmlns:a16="http://schemas.microsoft.com/office/drawing/2014/main" id="{313FC6C9-4618-A788-049E-2BF099BB5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5984" y="4786322"/>
              <a:ext cx="506412" cy="503237"/>
              <a:chOff x="6214" y="9976"/>
              <a:chExt cx="796" cy="794"/>
            </a:xfrm>
          </p:grpSpPr>
          <p:sp>
            <p:nvSpPr>
              <p:cNvPr id="19477" name="Oval 28">
                <a:extLst>
                  <a:ext uri="{FF2B5EF4-FFF2-40B4-BE49-F238E27FC236}">
                    <a16:creationId xmlns:a16="http://schemas.microsoft.com/office/drawing/2014/main" id="{B06E21DB-4F46-F31B-3D6C-52F0DA179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" y="9976"/>
                <a:ext cx="796" cy="794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478" name="Group 29">
                <a:extLst>
                  <a:ext uri="{FF2B5EF4-FFF2-40B4-BE49-F238E27FC236}">
                    <a16:creationId xmlns:a16="http://schemas.microsoft.com/office/drawing/2014/main" id="{EF692949-CB91-5927-FC0A-5C3FED8AE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232" y="10232"/>
                <a:ext cx="738" cy="143"/>
                <a:chOff x="4001" y="4273"/>
                <a:chExt cx="738" cy="143"/>
              </a:xfrm>
            </p:grpSpPr>
            <p:sp>
              <p:nvSpPr>
                <p:cNvPr id="19479" name="Oval 30">
                  <a:extLst>
                    <a:ext uri="{FF2B5EF4-FFF2-40B4-BE49-F238E27FC236}">
                      <a16:creationId xmlns:a16="http://schemas.microsoft.com/office/drawing/2014/main" id="{576FA3B6-F0ED-7F53-82DB-0F5E80A8D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16483">
                  <a:off x="4001" y="4273"/>
                  <a:ext cx="369" cy="14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80" name="Oval 31">
                  <a:extLst>
                    <a:ext uri="{FF2B5EF4-FFF2-40B4-BE49-F238E27FC236}">
                      <a16:creationId xmlns:a16="http://schemas.microsoft.com/office/drawing/2014/main" id="{03FD442D-1A99-3629-11B4-B94D9B8CA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2174">
                  <a:off x="4370" y="4273"/>
                  <a:ext cx="369" cy="14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81" name="Oval 32">
                  <a:extLst>
                    <a:ext uri="{FF2B5EF4-FFF2-40B4-BE49-F238E27FC236}">
                      <a16:creationId xmlns:a16="http://schemas.microsoft.com/office/drawing/2014/main" id="{A0830C83-E9EA-D942-B0C0-A2C2A707C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4331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82" name="Oval 33">
                  <a:extLst>
                    <a:ext uri="{FF2B5EF4-FFF2-40B4-BE49-F238E27FC236}">
                      <a16:creationId xmlns:a16="http://schemas.microsoft.com/office/drawing/2014/main" id="{197C5C28-79BF-B509-A938-A7E42B00F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9" y="4328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469" name="Group 27">
              <a:extLst>
                <a:ext uri="{FF2B5EF4-FFF2-40B4-BE49-F238E27FC236}">
                  <a16:creationId xmlns:a16="http://schemas.microsoft.com/office/drawing/2014/main" id="{869CBFEE-7FD5-39E2-B365-BC495DF55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7884" y="4786322"/>
              <a:ext cx="506412" cy="503237"/>
              <a:chOff x="6214" y="9976"/>
              <a:chExt cx="796" cy="794"/>
            </a:xfrm>
          </p:grpSpPr>
          <p:sp>
            <p:nvSpPr>
              <p:cNvPr id="19471" name="Oval 28">
                <a:extLst>
                  <a:ext uri="{FF2B5EF4-FFF2-40B4-BE49-F238E27FC236}">
                    <a16:creationId xmlns:a16="http://schemas.microsoft.com/office/drawing/2014/main" id="{6BDF47F6-79E7-C079-E01E-81DA16BB2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" y="9976"/>
                <a:ext cx="796" cy="794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472" name="Group 29">
                <a:extLst>
                  <a:ext uri="{FF2B5EF4-FFF2-40B4-BE49-F238E27FC236}">
                    <a16:creationId xmlns:a16="http://schemas.microsoft.com/office/drawing/2014/main" id="{B21E652A-4347-37D9-7237-1E7E04377A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232" y="10232"/>
                <a:ext cx="738" cy="143"/>
                <a:chOff x="4001" y="4273"/>
                <a:chExt cx="738" cy="143"/>
              </a:xfrm>
            </p:grpSpPr>
            <p:sp>
              <p:nvSpPr>
                <p:cNvPr id="19473" name="Oval 30">
                  <a:extLst>
                    <a:ext uri="{FF2B5EF4-FFF2-40B4-BE49-F238E27FC236}">
                      <a16:creationId xmlns:a16="http://schemas.microsoft.com/office/drawing/2014/main" id="{8B62BA84-EC4C-66B9-15CC-4DB61F3BB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16483">
                  <a:off x="4001" y="4273"/>
                  <a:ext cx="369" cy="14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74" name="Oval 31">
                  <a:extLst>
                    <a:ext uri="{FF2B5EF4-FFF2-40B4-BE49-F238E27FC236}">
                      <a16:creationId xmlns:a16="http://schemas.microsoft.com/office/drawing/2014/main" id="{2EA40B89-EF2F-F3E0-E1CF-36CDC0354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2174">
                  <a:off x="4370" y="4273"/>
                  <a:ext cx="369" cy="14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75" name="Oval 32">
                  <a:extLst>
                    <a:ext uri="{FF2B5EF4-FFF2-40B4-BE49-F238E27FC236}">
                      <a16:creationId xmlns:a16="http://schemas.microsoft.com/office/drawing/2014/main" id="{EFF4F494-8FA1-1259-ECF6-EB98CD1829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4331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76" name="Oval 33">
                  <a:extLst>
                    <a:ext uri="{FF2B5EF4-FFF2-40B4-BE49-F238E27FC236}">
                      <a16:creationId xmlns:a16="http://schemas.microsoft.com/office/drawing/2014/main" id="{9F8E4A1F-6BCB-A1C6-8D9A-1BE295567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9" y="4328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8" name="Chevron 237">
              <a:extLst>
                <a:ext uri="{FF2B5EF4-FFF2-40B4-BE49-F238E27FC236}">
                  <a16:creationId xmlns:a16="http://schemas.microsoft.com/office/drawing/2014/main" id="{9C76FB89-1124-DECB-655C-6765759E9DAE}"/>
                </a:ext>
              </a:extLst>
            </p:cNvPr>
            <p:cNvSpPr/>
            <p:nvPr/>
          </p:nvSpPr>
          <p:spPr>
            <a:xfrm rot="5400000">
              <a:off x="5429256" y="3286124"/>
              <a:ext cx="1357322" cy="1500198"/>
            </a:xfrm>
            <a:prstGeom prst="chevron">
              <a:avLst>
                <a:gd name="adj" fmla="val 22427"/>
              </a:avLst>
            </a:prstGeom>
            <a:solidFill>
              <a:srgbClr val="FFC00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fr-CA" sz="3200" dirty="0">
                  <a:solidFill>
                    <a:schemeClr val="tx1"/>
                  </a:solidFill>
                  <a:latin typeface="Berlin Sans FB" pitchFamily="34" charset="0"/>
                </a:rPr>
                <a:t>Groupe</a:t>
              </a:r>
            </a:p>
            <a:p>
              <a:pPr algn="ctr" eaLnBrk="1" hangingPunct="1">
                <a:defRPr/>
              </a:pPr>
              <a:r>
                <a:rPr lang="fr-CA" sz="3200" dirty="0">
                  <a:solidFill>
                    <a:schemeClr val="tx1"/>
                  </a:solidFill>
                  <a:latin typeface="Berlin Sans FB" pitchFamily="34" charset="0"/>
                </a:rPr>
                <a:t>fort</a:t>
              </a:r>
              <a:endParaRPr lang="fr-FR" sz="32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4D150-DB89-81CD-2D79-CD1CA14AFC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5B0E958F-9328-7E2C-0544-D4E5839E2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71FD4C9-F7E5-4A6F-9546-4A7B8FC0A1A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Image 8" descr="pexels-photo-220237.jpeg">
            <a:extLst>
              <a:ext uri="{FF2B5EF4-FFF2-40B4-BE49-F238E27FC236}">
                <a16:creationId xmlns:a16="http://schemas.microsoft.com/office/drawing/2014/main" id="{A6B7565A-5CDD-D2CC-A7CF-D9686452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ous-titre 2">
            <a:extLst>
              <a:ext uri="{FF2B5EF4-FFF2-40B4-BE49-F238E27FC236}">
                <a16:creationId xmlns:a16="http://schemas.microsoft.com/office/drawing/2014/main" id="{9DF80C36-4337-FD88-0775-49B6E86FDE8E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79CBEF3-E21C-87EE-5E34-6734FDF3C58E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grpSp>
        <p:nvGrpSpPr>
          <p:cNvPr id="20487" name="Group 9">
            <a:extLst>
              <a:ext uri="{FF2B5EF4-FFF2-40B4-BE49-F238E27FC236}">
                <a16:creationId xmlns:a16="http://schemas.microsoft.com/office/drawing/2014/main" id="{B21723EB-7644-6893-E1F7-D7DD04F1A661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214813"/>
            <a:ext cx="2714625" cy="1801812"/>
            <a:chOff x="958" y="6600"/>
            <a:chExt cx="4275" cy="2837"/>
          </a:xfrm>
        </p:grpSpPr>
        <p:grpSp>
          <p:nvGrpSpPr>
            <p:cNvPr id="20596" name="Group 10">
              <a:extLst>
                <a:ext uri="{FF2B5EF4-FFF2-40B4-BE49-F238E27FC236}">
                  <a16:creationId xmlns:a16="http://schemas.microsoft.com/office/drawing/2014/main" id="{615E6811-0220-C60D-E49F-9C47898A6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9" y="6769"/>
              <a:ext cx="1262" cy="804"/>
              <a:chOff x="1554" y="8005"/>
              <a:chExt cx="1262" cy="804"/>
            </a:xfrm>
          </p:grpSpPr>
          <p:sp>
            <p:nvSpPr>
              <p:cNvPr id="20688" name="AutoShape 11">
                <a:extLst>
                  <a:ext uri="{FF2B5EF4-FFF2-40B4-BE49-F238E27FC236}">
                    <a16:creationId xmlns:a16="http://schemas.microsoft.com/office/drawing/2014/main" id="{BD3D68F2-8114-4255-A5B5-685A9A2F4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89" name="Group 12">
                <a:extLst>
                  <a:ext uri="{FF2B5EF4-FFF2-40B4-BE49-F238E27FC236}">
                    <a16:creationId xmlns:a16="http://schemas.microsoft.com/office/drawing/2014/main" id="{544002E0-F906-0BCC-F2B7-001CCB177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90" name="Oval 13">
                  <a:extLst>
                    <a:ext uri="{FF2B5EF4-FFF2-40B4-BE49-F238E27FC236}">
                      <a16:creationId xmlns:a16="http://schemas.microsoft.com/office/drawing/2014/main" id="{E1E4CE20-97BC-C107-0FE9-0EA107C29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1" name="Oval 14">
                  <a:extLst>
                    <a:ext uri="{FF2B5EF4-FFF2-40B4-BE49-F238E27FC236}">
                      <a16:creationId xmlns:a16="http://schemas.microsoft.com/office/drawing/2014/main" id="{4B9EFB9B-B5CC-61C7-7CFE-B0876551B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2" name="Oval 15">
                  <a:extLst>
                    <a:ext uri="{FF2B5EF4-FFF2-40B4-BE49-F238E27FC236}">
                      <a16:creationId xmlns:a16="http://schemas.microsoft.com/office/drawing/2014/main" id="{E3973FDC-FD86-03BC-CD60-C2C152941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3" name="Oval 16">
                  <a:extLst>
                    <a:ext uri="{FF2B5EF4-FFF2-40B4-BE49-F238E27FC236}">
                      <a16:creationId xmlns:a16="http://schemas.microsoft.com/office/drawing/2014/main" id="{6CF6739E-D155-104D-85A0-DC0967E8B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597" name="Group 17">
              <a:extLst>
                <a:ext uri="{FF2B5EF4-FFF2-40B4-BE49-F238E27FC236}">
                  <a16:creationId xmlns:a16="http://schemas.microsoft.com/office/drawing/2014/main" id="{6A778189-AFDD-29B4-6066-97E453F3D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" y="8558"/>
              <a:ext cx="1262" cy="804"/>
              <a:chOff x="1554" y="8005"/>
              <a:chExt cx="1262" cy="804"/>
            </a:xfrm>
          </p:grpSpPr>
          <p:sp>
            <p:nvSpPr>
              <p:cNvPr id="20682" name="AutoShape 18">
                <a:extLst>
                  <a:ext uri="{FF2B5EF4-FFF2-40B4-BE49-F238E27FC236}">
                    <a16:creationId xmlns:a16="http://schemas.microsoft.com/office/drawing/2014/main" id="{E509212B-8552-B2A8-88EF-5AB50CDF7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83" name="Group 19">
                <a:extLst>
                  <a:ext uri="{FF2B5EF4-FFF2-40B4-BE49-F238E27FC236}">
                    <a16:creationId xmlns:a16="http://schemas.microsoft.com/office/drawing/2014/main" id="{47E53B28-BBBC-0FC4-7BA7-D2E19FBA4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84" name="Oval 20">
                  <a:extLst>
                    <a:ext uri="{FF2B5EF4-FFF2-40B4-BE49-F238E27FC236}">
                      <a16:creationId xmlns:a16="http://schemas.microsoft.com/office/drawing/2014/main" id="{0B777BC0-AEFB-02BF-605C-3519AF77B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5" name="Oval 21">
                  <a:extLst>
                    <a:ext uri="{FF2B5EF4-FFF2-40B4-BE49-F238E27FC236}">
                      <a16:creationId xmlns:a16="http://schemas.microsoft.com/office/drawing/2014/main" id="{9EDF38FB-C2E0-A971-AF31-FE316DF73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6" name="Oval 22">
                  <a:extLst>
                    <a:ext uri="{FF2B5EF4-FFF2-40B4-BE49-F238E27FC236}">
                      <a16:creationId xmlns:a16="http://schemas.microsoft.com/office/drawing/2014/main" id="{B79EFDEC-C256-500E-9314-2105BCCCD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7" name="Oval 23">
                  <a:extLst>
                    <a:ext uri="{FF2B5EF4-FFF2-40B4-BE49-F238E27FC236}">
                      <a16:creationId xmlns:a16="http://schemas.microsoft.com/office/drawing/2014/main" id="{5F7DCAE3-D0BB-0923-2C7C-8EC30A014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598" name="Group 24">
              <a:extLst>
                <a:ext uri="{FF2B5EF4-FFF2-40B4-BE49-F238E27FC236}">
                  <a16:creationId xmlns:a16="http://schemas.microsoft.com/office/drawing/2014/main" id="{9D2B7172-719D-5B43-536A-5F819BCC7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9" y="6839"/>
              <a:ext cx="1262" cy="804"/>
              <a:chOff x="1554" y="8005"/>
              <a:chExt cx="1262" cy="804"/>
            </a:xfrm>
          </p:grpSpPr>
          <p:sp>
            <p:nvSpPr>
              <p:cNvPr id="20676" name="AutoShape 25">
                <a:extLst>
                  <a:ext uri="{FF2B5EF4-FFF2-40B4-BE49-F238E27FC236}">
                    <a16:creationId xmlns:a16="http://schemas.microsoft.com/office/drawing/2014/main" id="{FFAB2CB2-398B-8F57-553F-35BAFD032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77" name="Group 26">
                <a:extLst>
                  <a:ext uri="{FF2B5EF4-FFF2-40B4-BE49-F238E27FC236}">
                    <a16:creationId xmlns:a16="http://schemas.microsoft.com/office/drawing/2014/main" id="{AE241416-F5F5-5FC6-1F8F-D01BA81F7E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78" name="Oval 27">
                  <a:extLst>
                    <a:ext uri="{FF2B5EF4-FFF2-40B4-BE49-F238E27FC236}">
                      <a16:creationId xmlns:a16="http://schemas.microsoft.com/office/drawing/2014/main" id="{3DB79185-2331-4E80-B1D8-B2335ACB47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9" name="Oval 28">
                  <a:extLst>
                    <a:ext uri="{FF2B5EF4-FFF2-40B4-BE49-F238E27FC236}">
                      <a16:creationId xmlns:a16="http://schemas.microsoft.com/office/drawing/2014/main" id="{B3F53980-3F01-094A-F0DB-BDE3EE90B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0" name="Oval 29">
                  <a:extLst>
                    <a:ext uri="{FF2B5EF4-FFF2-40B4-BE49-F238E27FC236}">
                      <a16:creationId xmlns:a16="http://schemas.microsoft.com/office/drawing/2014/main" id="{FD5B3547-BF70-7946-27B6-CF8537E93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1" name="Oval 30">
                  <a:extLst>
                    <a:ext uri="{FF2B5EF4-FFF2-40B4-BE49-F238E27FC236}">
                      <a16:creationId xmlns:a16="http://schemas.microsoft.com/office/drawing/2014/main" id="{A8303A45-CD65-27FA-5172-FF99F8FE5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599" name="Group 31">
              <a:extLst>
                <a:ext uri="{FF2B5EF4-FFF2-40B4-BE49-F238E27FC236}">
                  <a16:creationId xmlns:a16="http://schemas.microsoft.com/office/drawing/2014/main" id="{E4C497ED-97F0-7C02-C059-82F89A1F5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7" y="7091"/>
              <a:ext cx="1262" cy="804"/>
              <a:chOff x="1554" y="8005"/>
              <a:chExt cx="1262" cy="804"/>
            </a:xfrm>
          </p:grpSpPr>
          <p:sp>
            <p:nvSpPr>
              <p:cNvPr id="20670" name="AutoShape 32">
                <a:extLst>
                  <a:ext uri="{FF2B5EF4-FFF2-40B4-BE49-F238E27FC236}">
                    <a16:creationId xmlns:a16="http://schemas.microsoft.com/office/drawing/2014/main" id="{DF43E040-3E02-E219-9D00-CE89C02A6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71" name="Group 33">
                <a:extLst>
                  <a:ext uri="{FF2B5EF4-FFF2-40B4-BE49-F238E27FC236}">
                    <a16:creationId xmlns:a16="http://schemas.microsoft.com/office/drawing/2014/main" id="{3981EF3F-D21E-8B82-56E5-76F78221C6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72" name="Oval 34">
                  <a:extLst>
                    <a:ext uri="{FF2B5EF4-FFF2-40B4-BE49-F238E27FC236}">
                      <a16:creationId xmlns:a16="http://schemas.microsoft.com/office/drawing/2014/main" id="{4780EF9C-776B-CD22-46CD-33BB63E9A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3" name="Oval 35">
                  <a:extLst>
                    <a:ext uri="{FF2B5EF4-FFF2-40B4-BE49-F238E27FC236}">
                      <a16:creationId xmlns:a16="http://schemas.microsoft.com/office/drawing/2014/main" id="{E06B23E1-90B0-93F6-0782-6C932369B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4" name="Oval 36">
                  <a:extLst>
                    <a:ext uri="{FF2B5EF4-FFF2-40B4-BE49-F238E27FC236}">
                      <a16:creationId xmlns:a16="http://schemas.microsoft.com/office/drawing/2014/main" id="{B5F2D48C-C651-142A-137A-B8852FC31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5" name="Oval 37">
                  <a:extLst>
                    <a:ext uri="{FF2B5EF4-FFF2-40B4-BE49-F238E27FC236}">
                      <a16:creationId xmlns:a16="http://schemas.microsoft.com/office/drawing/2014/main" id="{4B5E7D6D-DAC2-6F78-919B-0D475D53B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0" name="Group 38">
              <a:extLst>
                <a:ext uri="{FF2B5EF4-FFF2-40B4-BE49-F238E27FC236}">
                  <a16:creationId xmlns:a16="http://schemas.microsoft.com/office/drawing/2014/main" id="{82BE6B2A-B1AB-C7FF-6569-7EF80A419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3" y="7395"/>
              <a:ext cx="1262" cy="804"/>
              <a:chOff x="1554" y="8005"/>
              <a:chExt cx="1262" cy="804"/>
            </a:xfrm>
          </p:grpSpPr>
          <p:sp>
            <p:nvSpPr>
              <p:cNvPr id="20664" name="AutoShape 39">
                <a:extLst>
                  <a:ext uri="{FF2B5EF4-FFF2-40B4-BE49-F238E27FC236}">
                    <a16:creationId xmlns:a16="http://schemas.microsoft.com/office/drawing/2014/main" id="{656E9292-C4A6-3659-FC68-3E54C4596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65" name="Group 40">
                <a:extLst>
                  <a:ext uri="{FF2B5EF4-FFF2-40B4-BE49-F238E27FC236}">
                    <a16:creationId xmlns:a16="http://schemas.microsoft.com/office/drawing/2014/main" id="{1903BC85-FBBD-746E-0BC9-4D8BCA94D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66" name="Oval 41">
                  <a:extLst>
                    <a:ext uri="{FF2B5EF4-FFF2-40B4-BE49-F238E27FC236}">
                      <a16:creationId xmlns:a16="http://schemas.microsoft.com/office/drawing/2014/main" id="{A2CB30FA-3287-60C1-FFB9-646475716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7" name="Oval 42">
                  <a:extLst>
                    <a:ext uri="{FF2B5EF4-FFF2-40B4-BE49-F238E27FC236}">
                      <a16:creationId xmlns:a16="http://schemas.microsoft.com/office/drawing/2014/main" id="{6A0E8895-3AC9-8025-CC43-DEB8C03B5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8" name="Oval 43">
                  <a:extLst>
                    <a:ext uri="{FF2B5EF4-FFF2-40B4-BE49-F238E27FC236}">
                      <a16:creationId xmlns:a16="http://schemas.microsoft.com/office/drawing/2014/main" id="{A2AD1E82-727C-3BD6-FD67-F4ABC7521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9" name="Oval 44">
                  <a:extLst>
                    <a:ext uri="{FF2B5EF4-FFF2-40B4-BE49-F238E27FC236}">
                      <a16:creationId xmlns:a16="http://schemas.microsoft.com/office/drawing/2014/main" id="{BD65171E-4D4B-F96B-60A5-0A48DCE62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1" name="Group 45">
              <a:extLst>
                <a:ext uri="{FF2B5EF4-FFF2-40B4-BE49-F238E27FC236}">
                  <a16:creationId xmlns:a16="http://schemas.microsoft.com/office/drawing/2014/main" id="{4E6BCE6A-3F8C-026E-69A8-D2D0D5434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" y="7299"/>
              <a:ext cx="1262" cy="804"/>
              <a:chOff x="1554" y="8005"/>
              <a:chExt cx="1262" cy="804"/>
            </a:xfrm>
          </p:grpSpPr>
          <p:sp>
            <p:nvSpPr>
              <p:cNvPr id="20658" name="AutoShape 46">
                <a:extLst>
                  <a:ext uri="{FF2B5EF4-FFF2-40B4-BE49-F238E27FC236}">
                    <a16:creationId xmlns:a16="http://schemas.microsoft.com/office/drawing/2014/main" id="{16464005-52A3-A972-4811-77216363F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59" name="Group 47">
                <a:extLst>
                  <a:ext uri="{FF2B5EF4-FFF2-40B4-BE49-F238E27FC236}">
                    <a16:creationId xmlns:a16="http://schemas.microsoft.com/office/drawing/2014/main" id="{FA224B36-3EC5-4DEC-1C92-6AE1C854E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60" name="Oval 48">
                  <a:extLst>
                    <a:ext uri="{FF2B5EF4-FFF2-40B4-BE49-F238E27FC236}">
                      <a16:creationId xmlns:a16="http://schemas.microsoft.com/office/drawing/2014/main" id="{1DD3DF4D-EE44-16E7-C4A2-DECEFAABA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1" name="Oval 49">
                  <a:extLst>
                    <a:ext uri="{FF2B5EF4-FFF2-40B4-BE49-F238E27FC236}">
                      <a16:creationId xmlns:a16="http://schemas.microsoft.com/office/drawing/2014/main" id="{B6B3C106-51DE-DE20-C93F-B6F1AB5E5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2" name="Oval 50">
                  <a:extLst>
                    <a:ext uri="{FF2B5EF4-FFF2-40B4-BE49-F238E27FC236}">
                      <a16:creationId xmlns:a16="http://schemas.microsoft.com/office/drawing/2014/main" id="{B3DF432A-40B9-5966-CFF2-37746A702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3" name="Oval 51">
                  <a:extLst>
                    <a:ext uri="{FF2B5EF4-FFF2-40B4-BE49-F238E27FC236}">
                      <a16:creationId xmlns:a16="http://schemas.microsoft.com/office/drawing/2014/main" id="{845005B6-7B02-DBEE-B939-952C58668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2" name="Group 52">
              <a:extLst>
                <a:ext uri="{FF2B5EF4-FFF2-40B4-BE49-F238E27FC236}">
                  <a16:creationId xmlns:a16="http://schemas.microsoft.com/office/drawing/2014/main" id="{1DA9E200-7D05-6B49-DB00-5B38EAD0E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8411"/>
              <a:ext cx="1262" cy="804"/>
              <a:chOff x="1554" y="8005"/>
              <a:chExt cx="1262" cy="804"/>
            </a:xfrm>
          </p:grpSpPr>
          <p:sp>
            <p:nvSpPr>
              <p:cNvPr id="20652" name="AutoShape 53">
                <a:extLst>
                  <a:ext uri="{FF2B5EF4-FFF2-40B4-BE49-F238E27FC236}">
                    <a16:creationId xmlns:a16="http://schemas.microsoft.com/office/drawing/2014/main" id="{F143E4DD-8FFF-BF14-610B-38DE36821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53" name="Group 54">
                <a:extLst>
                  <a:ext uri="{FF2B5EF4-FFF2-40B4-BE49-F238E27FC236}">
                    <a16:creationId xmlns:a16="http://schemas.microsoft.com/office/drawing/2014/main" id="{904EAE8B-5717-DA54-974F-338374A9C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54" name="Oval 55">
                  <a:extLst>
                    <a:ext uri="{FF2B5EF4-FFF2-40B4-BE49-F238E27FC236}">
                      <a16:creationId xmlns:a16="http://schemas.microsoft.com/office/drawing/2014/main" id="{E65DC761-FAB5-A4B4-23EC-81B4AB59F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5" name="Oval 56">
                  <a:extLst>
                    <a:ext uri="{FF2B5EF4-FFF2-40B4-BE49-F238E27FC236}">
                      <a16:creationId xmlns:a16="http://schemas.microsoft.com/office/drawing/2014/main" id="{360DD326-4208-5C14-D045-C6005AF80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6" name="Oval 57">
                  <a:extLst>
                    <a:ext uri="{FF2B5EF4-FFF2-40B4-BE49-F238E27FC236}">
                      <a16:creationId xmlns:a16="http://schemas.microsoft.com/office/drawing/2014/main" id="{D3149189-8E82-9002-CD04-8B2489D8F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7" name="Oval 58">
                  <a:extLst>
                    <a:ext uri="{FF2B5EF4-FFF2-40B4-BE49-F238E27FC236}">
                      <a16:creationId xmlns:a16="http://schemas.microsoft.com/office/drawing/2014/main" id="{FAC4BEB5-CF71-E828-0EF6-F71F159F1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3" name="Group 59">
              <a:extLst>
                <a:ext uri="{FF2B5EF4-FFF2-40B4-BE49-F238E27FC236}">
                  <a16:creationId xmlns:a16="http://schemas.microsoft.com/office/drawing/2014/main" id="{A322854E-BC3A-B631-08BC-AC8131EF4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8098"/>
              <a:ext cx="1262" cy="804"/>
              <a:chOff x="1554" y="8005"/>
              <a:chExt cx="1262" cy="804"/>
            </a:xfrm>
          </p:grpSpPr>
          <p:sp>
            <p:nvSpPr>
              <p:cNvPr id="20646" name="AutoShape 60">
                <a:extLst>
                  <a:ext uri="{FF2B5EF4-FFF2-40B4-BE49-F238E27FC236}">
                    <a16:creationId xmlns:a16="http://schemas.microsoft.com/office/drawing/2014/main" id="{400A0E49-EDCB-F521-9F34-D9B0C6C81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47" name="Group 61">
                <a:extLst>
                  <a:ext uri="{FF2B5EF4-FFF2-40B4-BE49-F238E27FC236}">
                    <a16:creationId xmlns:a16="http://schemas.microsoft.com/office/drawing/2014/main" id="{D1E80B15-E921-3C4A-EBB5-3B12AAEFB0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48" name="Oval 62">
                  <a:extLst>
                    <a:ext uri="{FF2B5EF4-FFF2-40B4-BE49-F238E27FC236}">
                      <a16:creationId xmlns:a16="http://schemas.microsoft.com/office/drawing/2014/main" id="{5A3A57EA-31CA-81A3-F18A-F0A198092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49" name="Oval 63">
                  <a:extLst>
                    <a:ext uri="{FF2B5EF4-FFF2-40B4-BE49-F238E27FC236}">
                      <a16:creationId xmlns:a16="http://schemas.microsoft.com/office/drawing/2014/main" id="{F7C2DA0E-5F50-0A02-14F9-24E3238D4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0" name="Oval 64">
                  <a:extLst>
                    <a:ext uri="{FF2B5EF4-FFF2-40B4-BE49-F238E27FC236}">
                      <a16:creationId xmlns:a16="http://schemas.microsoft.com/office/drawing/2014/main" id="{27E7F406-30F9-AABB-C250-45042A674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1" name="Oval 65">
                  <a:extLst>
                    <a:ext uri="{FF2B5EF4-FFF2-40B4-BE49-F238E27FC236}">
                      <a16:creationId xmlns:a16="http://schemas.microsoft.com/office/drawing/2014/main" id="{A711D268-2276-C9B8-78D7-6ED65A26D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4" name="Group 66">
              <a:extLst>
                <a:ext uri="{FF2B5EF4-FFF2-40B4-BE49-F238E27FC236}">
                  <a16:creationId xmlns:a16="http://schemas.microsoft.com/office/drawing/2014/main" id="{8AD499E5-4D2D-0ADD-FE4A-AE9284E2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" y="6600"/>
              <a:ext cx="1262" cy="804"/>
              <a:chOff x="1554" y="8005"/>
              <a:chExt cx="1262" cy="804"/>
            </a:xfrm>
          </p:grpSpPr>
          <p:sp>
            <p:nvSpPr>
              <p:cNvPr id="20640" name="AutoShape 67">
                <a:extLst>
                  <a:ext uri="{FF2B5EF4-FFF2-40B4-BE49-F238E27FC236}">
                    <a16:creationId xmlns:a16="http://schemas.microsoft.com/office/drawing/2014/main" id="{B2777453-92FF-F329-2ECA-D4DB71E9C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41" name="Group 68">
                <a:extLst>
                  <a:ext uri="{FF2B5EF4-FFF2-40B4-BE49-F238E27FC236}">
                    <a16:creationId xmlns:a16="http://schemas.microsoft.com/office/drawing/2014/main" id="{D01CB39C-2D7B-9F47-76CA-26A0B2930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42" name="Oval 69">
                  <a:extLst>
                    <a:ext uri="{FF2B5EF4-FFF2-40B4-BE49-F238E27FC236}">
                      <a16:creationId xmlns:a16="http://schemas.microsoft.com/office/drawing/2014/main" id="{372A4D84-929B-D991-C927-A16BA18CC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43" name="Oval 70">
                  <a:extLst>
                    <a:ext uri="{FF2B5EF4-FFF2-40B4-BE49-F238E27FC236}">
                      <a16:creationId xmlns:a16="http://schemas.microsoft.com/office/drawing/2014/main" id="{55E8D2ED-5B36-FE76-EC75-6DAD8C4C6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44" name="Oval 71">
                  <a:extLst>
                    <a:ext uri="{FF2B5EF4-FFF2-40B4-BE49-F238E27FC236}">
                      <a16:creationId xmlns:a16="http://schemas.microsoft.com/office/drawing/2014/main" id="{59AB6AD8-0781-DB87-61BC-1BD38007B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45" name="Oval 72">
                  <a:extLst>
                    <a:ext uri="{FF2B5EF4-FFF2-40B4-BE49-F238E27FC236}">
                      <a16:creationId xmlns:a16="http://schemas.microsoft.com/office/drawing/2014/main" id="{CD534201-7996-5027-D1DF-97AA47568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5" name="Group 73">
              <a:extLst>
                <a:ext uri="{FF2B5EF4-FFF2-40B4-BE49-F238E27FC236}">
                  <a16:creationId xmlns:a16="http://schemas.microsoft.com/office/drawing/2014/main" id="{5E000CF9-8D60-B103-E6DD-006827292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8633"/>
              <a:ext cx="1262" cy="804"/>
              <a:chOff x="1554" y="8005"/>
              <a:chExt cx="1262" cy="804"/>
            </a:xfrm>
          </p:grpSpPr>
          <p:sp>
            <p:nvSpPr>
              <p:cNvPr id="20634" name="AutoShape 74">
                <a:extLst>
                  <a:ext uri="{FF2B5EF4-FFF2-40B4-BE49-F238E27FC236}">
                    <a16:creationId xmlns:a16="http://schemas.microsoft.com/office/drawing/2014/main" id="{8BD8EE8F-AB7D-8353-C448-4B9410192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35" name="Group 75">
                <a:extLst>
                  <a:ext uri="{FF2B5EF4-FFF2-40B4-BE49-F238E27FC236}">
                    <a16:creationId xmlns:a16="http://schemas.microsoft.com/office/drawing/2014/main" id="{0CC7B6E4-DF14-387A-A333-D5163AF9F2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36" name="Oval 76">
                  <a:extLst>
                    <a:ext uri="{FF2B5EF4-FFF2-40B4-BE49-F238E27FC236}">
                      <a16:creationId xmlns:a16="http://schemas.microsoft.com/office/drawing/2014/main" id="{52510264-6945-A9C6-6BE3-D2FA5FEEA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7" name="Oval 77">
                  <a:extLst>
                    <a:ext uri="{FF2B5EF4-FFF2-40B4-BE49-F238E27FC236}">
                      <a16:creationId xmlns:a16="http://schemas.microsoft.com/office/drawing/2014/main" id="{D200E963-922C-B911-6483-CC903537E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8" name="Oval 78">
                  <a:extLst>
                    <a:ext uri="{FF2B5EF4-FFF2-40B4-BE49-F238E27FC236}">
                      <a16:creationId xmlns:a16="http://schemas.microsoft.com/office/drawing/2014/main" id="{8B7388FE-DB3A-3A6F-299F-4BD84034B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9" name="Oval 79">
                  <a:extLst>
                    <a:ext uri="{FF2B5EF4-FFF2-40B4-BE49-F238E27FC236}">
                      <a16:creationId xmlns:a16="http://schemas.microsoft.com/office/drawing/2014/main" id="{3105C96B-14F8-FBA6-75BD-C6B607B6D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6" name="Group 80">
              <a:extLst>
                <a:ext uri="{FF2B5EF4-FFF2-40B4-BE49-F238E27FC236}">
                  <a16:creationId xmlns:a16="http://schemas.microsoft.com/office/drawing/2014/main" id="{BC48D165-6698-EC52-9485-9626CC247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" y="7643"/>
              <a:ext cx="1262" cy="804"/>
              <a:chOff x="1554" y="8005"/>
              <a:chExt cx="1262" cy="804"/>
            </a:xfrm>
          </p:grpSpPr>
          <p:sp>
            <p:nvSpPr>
              <p:cNvPr id="20628" name="AutoShape 81">
                <a:extLst>
                  <a:ext uri="{FF2B5EF4-FFF2-40B4-BE49-F238E27FC236}">
                    <a16:creationId xmlns:a16="http://schemas.microsoft.com/office/drawing/2014/main" id="{E5F68EE3-2190-F3D7-DFDF-37BB687B4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29" name="Group 82">
                <a:extLst>
                  <a:ext uri="{FF2B5EF4-FFF2-40B4-BE49-F238E27FC236}">
                    <a16:creationId xmlns:a16="http://schemas.microsoft.com/office/drawing/2014/main" id="{3E531112-8F5E-B523-A3F8-35A3C989C2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30" name="Oval 83">
                  <a:extLst>
                    <a:ext uri="{FF2B5EF4-FFF2-40B4-BE49-F238E27FC236}">
                      <a16:creationId xmlns:a16="http://schemas.microsoft.com/office/drawing/2014/main" id="{A83268B7-3420-86F6-DE30-5C74C4E12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1" name="Oval 84">
                  <a:extLst>
                    <a:ext uri="{FF2B5EF4-FFF2-40B4-BE49-F238E27FC236}">
                      <a16:creationId xmlns:a16="http://schemas.microsoft.com/office/drawing/2014/main" id="{3210DAE2-04DA-8864-182D-70FB0DD75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2" name="Oval 85">
                  <a:extLst>
                    <a:ext uri="{FF2B5EF4-FFF2-40B4-BE49-F238E27FC236}">
                      <a16:creationId xmlns:a16="http://schemas.microsoft.com/office/drawing/2014/main" id="{62A1CB7A-E613-0725-B9CD-7EF4F149D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3" name="Oval 86">
                  <a:extLst>
                    <a:ext uri="{FF2B5EF4-FFF2-40B4-BE49-F238E27FC236}">
                      <a16:creationId xmlns:a16="http://schemas.microsoft.com/office/drawing/2014/main" id="{D88CE18E-975F-C48B-6EC0-A71C269BD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7" name="Group 87">
              <a:extLst>
                <a:ext uri="{FF2B5EF4-FFF2-40B4-BE49-F238E27FC236}">
                  <a16:creationId xmlns:a16="http://schemas.microsoft.com/office/drawing/2014/main" id="{20867E5A-DF5B-5B83-1C6D-725AE4EC0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" y="8213"/>
              <a:ext cx="1262" cy="804"/>
              <a:chOff x="1554" y="8005"/>
              <a:chExt cx="1262" cy="804"/>
            </a:xfrm>
          </p:grpSpPr>
          <p:sp>
            <p:nvSpPr>
              <p:cNvPr id="20622" name="AutoShape 88">
                <a:extLst>
                  <a:ext uri="{FF2B5EF4-FFF2-40B4-BE49-F238E27FC236}">
                    <a16:creationId xmlns:a16="http://schemas.microsoft.com/office/drawing/2014/main" id="{F47D43F8-093B-7AB2-C481-39428C570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23" name="Group 89">
                <a:extLst>
                  <a:ext uri="{FF2B5EF4-FFF2-40B4-BE49-F238E27FC236}">
                    <a16:creationId xmlns:a16="http://schemas.microsoft.com/office/drawing/2014/main" id="{6A552BBE-93AF-B290-CE8E-57F082562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24" name="Oval 90">
                  <a:extLst>
                    <a:ext uri="{FF2B5EF4-FFF2-40B4-BE49-F238E27FC236}">
                      <a16:creationId xmlns:a16="http://schemas.microsoft.com/office/drawing/2014/main" id="{FA4B5311-5091-1F60-2B43-240F7A64D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5" name="Oval 91">
                  <a:extLst>
                    <a:ext uri="{FF2B5EF4-FFF2-40B4-BE49-F238E27FC236}">
                      <a16:creationId xmlns:a16="http://schemas.microsoft.com/office/drawing/2014/main" id="{A6CF6106-94E6-2E7D-3AD5-7FFC9CDB8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6" name="Oval 92">
                  <a:extLst>
                    <a:ext uri="{FF2B5EF4-FFF2-40B4-BE49-F238E27FC236}">
                      <a16:creationId xmlns:a16="http://schemas.microsoft.com/office/drawing/2014/main" id="{CE650D46-7B91-243B-B832-6A0E28778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7" name="Oval 93">
                  <a:extLst>
                    <a:ext uri="{FF2B5EF4-FFF2-40B4-BE49-F238E27FC236}">
                      <a16:creationId xmlns:a16="http://schemas.microsoft.com/office/drawing/2014/main" id="{D51E5DD4-D276-5570-D970-4C1BC353B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8" name="Group 94">
              <a:extLst>
                <a:ext uri="{FF2B5EF4-FFF2-40B4-BE49-F238E27FC236}">
                  <a16:creationId xmlns:a16="http://schemas.microsoft.com/office/drawing/2014/main" id="{93944963-B7AF-5F65-38C4-21D6F7D02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" y="8005"/>
              <a:ext cx="1262" cy="804"/>
              <a:chOff x="1554" y="8005"/>
              <a:chExt cx="1262" cy="804"/>
            </a:xfrm>
          </p:grpSpPr>
          <p:sp>
            <p:nvSpPr>
              <p:cNvPr id="20616" name="AutoShape 95">
                <a:extLst>
                  <a:ext uri="{FF2B5EF4-FFF2-40B4-BE49-F238E27FC236}">
                    <a16:creationId xmlns:a16="http://schemas.microsoft.com/office/drawing/2014/main" id="{022A80DD-3B4F-2980-9FAB-4E423C1A5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17" name="Group 96">
                <a:extLst>
                  <a:ext uri="{FF2B5EF4-FFF2-40B4-BE49-F238E27FC236}">
                    <a16:creationId xmlns:a16="http://schemas.microsoft.com/office/drawing/2014/main" id="{C63327D3-892F-02FE-9297-66E937964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18" name="Oval 97">
                  <a:extLst>
                    <a:ext uri="{FF2B5EF4-FFF2-40B4-BE49-F238E27FC236}">
                      <a16:creationId xmlns:a16="http://schemas.microsoft.com/office/drawing/2014/main" id="{35BDF405-AAD4-F413-F6C1-C7489B708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19" name="Oval 98">
                  <a:extLst>
                    <a:ext uri="{FF2B5EF4-FFF2-40B4-BE49-F238E27FC236}">
                      <a16:creationId xmlns:a16="http://schemas.microsoft.com/office/drawing/2014/main" id="{2DAC3FA2-B1A4-F58D-96FA-945A12FA6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0" name="Oval 99">
                  <a:extLst>
                    <a:ext uri="{FF2B5EF4-FFF2-40B4-BE49-F238E27FC236}">
                      <a16:creationId xmlns:a16="http://schemas.microsoft.com/office/drawing/2014/main" id="{710FE42E-C50B-2B6C-D574-951F47C7A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1" name="Oval 100">
                  <a:extLst>
                    <a:ext uri="{FF2B5EF4-FFF2-40B4-BE49-F238E27FC236}">
                      <a16:creationId xmlns:a16="http://schemas.microsoft.com/office/drawing/2014/main" id="{E6C3EE71-0C1C-4010-B1BE-1379FD216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9" name="Group 101">
              <a:extLst>
                <a:ext uri="{FF2B5EF4-FFF2-40B4-BE49-F238E27FC236}">
                  <a16:creationId xmlns:a16="http://schemas.microsoft.com/office/drawing/2014/main" id="{21AB9D6C-0F87-8906-C540-443D801A4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7786"/>
              <a:ext cx="1262" cy="804"/>
              <a:chOff x="1554" y="8005"/>
              <a:chExt cx="1262" cy="804"/>
            </a:xfrm>
          </p:grpSpPr>
          <p:sp>
            <p:nvSpPr>
              <p:cNvPr id="20610" name="AutoShape 102">
                <a:extLst>
                  <a:ext uri="{FF2B5EF4-FFF2-40B4-BE49-F238E27FC236}">
                    <a16:creationId xmlns:a16="http://schemas.microsoft.com/office/drawing/2014/main" id="{6EC250DE-F115-C948-A969-C268AA7FD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11" name="Group 103">
                <a:extLst>
                  <a:ext uri="{FF2B5EF4-FFF2-40B4-BE49-F238E27FC236}">
                    <a16:creationId xmlns:a16="http://schemas.microsoft.com/office/drawing/2014/main" id="{E7DC1383-23DE-B533-9618-E7038B377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0612" name="Oval 104">
                  <a:extLst>
                    <a:ext uri="{FF2B5EF4-FFF2-40B4-BE49-F238E27FC236}">
                      <a16:creationId xmlns:a16="http://schemas.microsoft.com/office/drawing/2014/main" id="{B2C4B51F-21D4-42EC-DA0D-B880B6121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13" name="Oval 105">
                  <a:extLst>
                    <a:ext uri="{FF2B5EF4-FFF2-40B4-BE49-F238E27FC236}">
                      <a16:creationId xmlns:a16="http://schemas.microsoft.com/office/drawing/2014/main" id="{93C66ADA-0456-6134-DFEF-D66468FEA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14" name="Oval 106">
                  <a:extLst>
                    <a:ext uri="{FF2B5EF4-FFF2-40B4-BE49-F238E27FC236}">
                      <a16:creationId xmlns:a16="http://schemas.microsoft.com/office/drawing/2014/main" id="{C2E28990-F8B8-F5B0-7E6C-EF89A4CF7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15" name="Oval 107">
                  <a:extLst>
                    <a:ext uri="{FF2B5EF4-FFF2-40B4-BE49-F238E27FC236}">
                      <a16:creationId xmlns:a16="http://schemas.microsoft.com/office/drawing/2014/main" id="{BC074260-7A81-940D-15A8-A8C5D1B80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488" name="Group 109">
            <a:extLst>
              <a:ext uri="{FF2B5EF4-FFF2-40B4-BE49-F238E27FC236}">
                <a16:creationId xmlns:a16="http://schemas.microsoft.com/office/drawing/2014/main" id="{949B02C1-73A4-2D60-72D5-CCDE90AFD300}"/>
              </a:ext>
            </a:extLst>
          </p:cNvPr>
          <p:cNvGrpSpPr>
            <a:grpSpLocks/>
          </p:cNvGrpSpPr>
          <p:nvPr/>
        </p:nvGrpSpPr>
        <p:grpSpPr bwMode="auto">
          <a:xfrm>
            <a:off x="6318250" y="4494213"/>
            <a:ext cx="801688" cy="1073150"/>
            <a:chOff x="6575" y="6693"/>
            <a:chExt cx="1262" cy="1691"/>
          </a:xfrm>
        </p:grpSpPr>
        <p:sp>
          <p:nvSpPr>
            <p:cNvPr id="20591" name="AutoShape 110">
              <a:extLst>
                <a:ext uri="{FF2B5EF4-FFF2-40B4-BE49-F238E27FC236}">
                  <a16:creationId xmlns:a16="http://schemas.microsoft.com/office/drawing/2014/main" id="{92150D42-A7EA-1888-51A1-6149628AD2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92" name="Oval 111">
              <a:extLst>
                <a:ext uri="{FF2B5EF4-FFF2-40B4-BE49-F238E27FC236}">
                  <a16:creationId xmlns:a16="http://schemas.microsoft.com/office/drawing/2014/main" id="{DDA6557E-BDB7-DDFE-762F-F3159C208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93" name="Oval 112">
              <a:extLst>
                <a:ext uri="{FF2B5EF4-FFF2-40B4-BE49-F238E27FC236}">
                  <a16:creationId xmlns:a16="http://schemas.microsoft.com/office/drawing/2014/main" id="{86A950DC-3C8A-6BE7-7384-A2077AE7F6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94" name="Oval 113">
              <a:extLst>
                <a:ext uri="{FF2B5EF4-FFF2-40B4-BE49-F238E27FC236}">
                  <a16:creationId xmlns:a16="http://schemas.microsoft.com/office/drawing/2014/main" id="{1FE1A530-15CA-8249-A5EA-7AE1CAEA0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95" name="Oval 114">
              <a:extLst>
                <a:ext uri="{FF2B5EF4-FFF2-40B4-BE49-F238E27FC236}">
                  <a16:creationId xmlns:a16="http://schemas.microsoft.com/office/drawing/2014/main" id="{9D84419C-DCFB-59BD-8462-9C401EBB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89" name="Group 115">
            <a:extLst>
              <a:ext uri="{FF2B5EF4-FFF2-40B4-BE49-F238E27FC236}">
                <a16:creationId xmlns:a16="http://schemas.microsoft.com/office/drawing/2014/main" id="{D0B56A56-E00A-DCA5-D377-AA56C1741FA5}"/>
              </a:ext>
            </a:extLst>
          </p:cNvPr>
          <p:cNvGrpSpPr>
            <a:grpSpLocks/>
          </p:cNvGrpSpPr>
          <p:nvPr/>
        </p:nvGrpSpPr>
        <p:grpSpPr bwMode="auto">
          <a:xfrm>
            <a:off x="7556500" y="4286250"/>
            <a:ext cx="801688" cy="1073150"/>
            <a:chOff x="6575" y="6693"/>
            <a:chExt cx="1262" cy="1691"/>
          </a:xfrm>
        </p:grpSpPr>
        <p:sp>
          <p:nvSpPr>
            <p:cNvPr id="20586" name="AutoShape 116">
              <a:extLst>
                <a:ext uri="{FF2B5EF4-FFF2-40B4-BE49-F238E27FC236}">
                  <a16:creationId xmlns:a16="http://schemas.microsoft.com/office/drawing/2014/main" id="{066FC8B1-C7DA-BCDB-75FB-45CD5C0F4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7" name="Oval 117">
              <a:extLst>
                <a:ext uri="{FF2B5EF4-FFF2-40B4-BE49-F238E27FC236}">
                  <a16:creationId xmlns:a16="http://schemas.microsoft.com/office/drawing/2014/main" id="{D7D87B1B-47AA-0567-6B83-43168D869E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8" name="Oval 118">
              <a:extLst>
                <a:ext uri="{FF2B5EF4-FFF2-40B4-BE49-F238E27FC236}">
                  <a16:creationId xmlns:a16="http://schemas.microsoft.com/office/drawing/2014/main" id="{104428E5-3E53-519D-638D-2AA108ECFD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9" name="Oval 119">
              <a:extLst>
                <a:ext uri="{FF2B5EF4-FFF2-40B4-BE49-F238E27FC236}">
                  <a16:creationId xmlns:a16="http://schemas.microsoft.com/office/drawing/2014/main" id="{E5C278D5-D305-07A8-7415-C61C9CE0D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90" name="Oval 120">
              <a:extLst>
                <a:ext uri="{FF2B5EF4-FFF2-40B4-BE49-F238E27FC236}">
                  <a16:creationId xmlns:a16="http://schemas.microsoft.com/office/drawing/2014/main" id="{A201E9F0-0751-CF14-764A-D854646AC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0" name="Group 121">
            <a:extLst>
              <a:ext uri="{FF2B5EF4-FFF2-40B4-BE49-F238E27FC236}">
                <a16:creationId xmlns:a16="http://schemas.microsoft.com/office/drawing/2014/main" id="{7260995C-6B60-EA72-C444-DC3E27F72546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4300538"/>
            <a:ext cx="801687" cy="1073150"/>
            <a:chOff x="6575" y="6693"/>
            <a:chExt cx="1262" cy="1691"/>
          </a:xfrm>
        </p:grpSpPr>
        <p:sp>
          <p:nvSpPr>
            <p:cNvPr id="20581" name="AutoShape 122">
              <a:extLst>
                <a:ext uri="{FF2B5EF4-FFF2-40B4-BE49-F238E27FC236}">
                  <a16:creationId xmlns:a16="http://schemas.microsoft.com/office/drawing/2014/main" id="{D5B1749C-E2E6-95BF-A043-E4DEA935DA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2" name="Oval 123">
              <a:extLst>
                <a:ext uri="{FF2B5EF4-FFF2-40B4-BE49-F238E27FC236}">
                  <a16:creationId xmlns:a16="http://schemas.microsoft.com/office/drawing/2014/main" id="{FE20A482-3672-9A39-3BB2-A3EEC0804A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3" name="Oval 124">
              <a:extLst>
                <a:ext uri="{FF2B5EF4-FFF2-40B4-BE49-F238E27FC236}">
                  <a16:creationId xmlns:a16="http://schemas.microsoft.com/office/drawing/2014/main" id="{6F695D66-A3C6-0BDB-8029-EBEE4FDE00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4" name="Oval 125">
              <a:extLst>
                <a:ext uri="{FF2B5EF4-FFF2-40B4-BE49-F238E27FC236}">
                  <a16:creationId xmlns:a16="http://schemas.microsoft.com/office/drawing/2014/main" id="{160B7C3B-55BA-4775-6926-65102BF6D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5" name="Oval 126">
              <a:extLst>
                <a:ext uri="{FF2B5EF4-FFF2-40B4-BE49-F238E27FC236}">
                  <a16:creationId xmlns:a16="http://schemas.microsoft.com/office/drawing/2014/main" id="{D44D2483-4BD1-7A92-F73A-E8AF54A5C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1" name="Group 127">
            <a:extLst>
              <a:ext uri="{FF2B5EF4-FFF2-40B4-BE49-F238E27FC236}">
                <a16:creationId xmlns:a16="http://schemas.microsoft.com/office/drawing/2014/main" id="{BE162F35-9432-A9CA-EB6A-460EBD0B06F8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4840288"/>
            <a:ext cx="801688" cy="1073150"/>
            <a:chOff x="6575" y="6693"/>
            <a:chExt cx="1262" cy="1691"/>
          </a:xfrm>
        </p:grpSpPr>
        <p:sp>
          <p:nvSpPr>
            <p:cNvPr id="20576" name="AutoShape 128">
              <a:extLst>
                <a:ext uri="{FF2B5EF4-FFF2-40B4-BE49-F238E27FC236}">
                  <a16:creationId xmlns:a16="http://schemas.microsoft.com/office/drawing/2014/main" id="{A0E09323-C5EE-27E1-D2B5-2882115E9D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7" name="Oval 129">
              <a:extLst>
                <a:ext uri="{FF2B5EF4-FFF2-40B4-BE49-F238E27FC236}">
                  <a16:creationId xmlns:a16="http://schemas.microsoft.com/office/drawing/2014/main" id="{6AA4D19D-A0B6-7BDE-3A6C-BB89E0F9D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8" name="Oval 130">
              <a:extLst>
                <a:ext uri="{FF2B5EF4-FFF2-40B4-BE49-F238E27FC236}">
                  <a16:creationId xmlns:a16="http://schemas.microsoft.com/office/drawing/2014/main" id="{59007F64-14E8-75AA-E27A-5EC3036FF9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9" name="Oval 131">
              <a:extLst>
                <a:ext uri="{FF2B5EF4-FFF2-40B4-BE49-F238E27FC236}">
                  <a16:creationId xmlns:a16="http://schemas.microsoft.com/office/drawing/2014/main" id="{C518A7BD-13A6-7F90-407F-EB4144DB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0" name="Oval 132">
              <a:extLst>
                <a:ext uri="{FF2B5EF4-FFF2-40B4-BE49-F238E27FC236}">
                  <a16:creationId xmlns:a16="http://schemas.microsoft.com/office/drawing/2014/main" id="{F0784947-84A8-C105-8397-95E2B77B0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2" name="Group 133">
            <a:extLst>
              <a:ext uri="{FF2B5EF4-FFF2-40B4-BE49-F238E27FC236}">
                <a16:creationId xmlns:a16="http://schemas.microsoft.com/office/drawing/2014/main" id="{66FFEC80-34E1-F3D4-6389-46657454B726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4441825"/>
            <a:ext cx="801687" cy="1073150"/>
            <a:chOff x="6575" y="6693"/>
            <a:chExt cx="1262" cy="1691"/>
          </a:xfrm>
        </p:grpSpPr>
        <p:sp>
          <p:nvSpPr>
            <p:cNvPr id="20571" name="AutoShape 134">
              <a:extLst>
                <a:ext uri="{FF2B5EF4-FFF2-40B4-BE49-F238E27FC236}">
                  <a16:creationId xmlns:a16="http://schemas.microsoft.com/office/drawing/2014/main" id="{CF39D9A2-91B5-136F-D9A1-D0AACFC6E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2" name="Oval 135">
              <a:extLst>
                <a:ext uri="{FF2B5EF4-FFF2-40B4-BE49-F238E27FC236}">
                  <a16:creationId xmlns:a16="http://schemas.microsoft.com/office/drawing/2014/main" id="{A41542EB-A6B3-C86F-7277-AC5501F643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3" name="Oval 136">
              <a:extLst>
                <a:ext uri="{FF2B5EF4-FFF2-40B4-BE49-F238E27FC236}">
                  <a16:creationId xmlns:a16="http://schemas.microsoft.com/office/drawing/2014/main" id="{760E95B9-C73E-A88A-F2D7-3341F90F95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4" name="Oval 137">
              <a:extLst>
                <a:ext uri="{FF2B5EF4-FFF2-40B4-BE49-F238E27FC236}">
                  <a16:creationId xmlns:a16="http://schemas.microsoft.com/office/drawing/2014/main" id="{342D3130-3ED3-AAA8-A95F-24FF4BAD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5" name="Oval 138">
              <a:extLst>
                <a:ext uri="{FF2B5EF4-FFF2-40B4-BE49-F238E27FC236}">
                  <a16:creationId xmlns:a16="http://schemas.microsoft.com/office/drawing/2014/main" id="{39F851D4-2A81-9D92-D08B-E789A237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3" name="Group 139">
            <a:extLst>
              <a:ext uri="{FF2B5EF4-FFF2-40B4-BE49-F238E27FC236}">
                <a16:creationId xmlns:a16="http://schemas.microsoft.com/office/drawing/2014/main" id="{B0DE8107-7A64-B2D4-115D-05F5248E73B2}"/>
              </a:ext>
            </a:extLst>
          </p:cNvPr>
          <p:cNvGrpSpPr>
            <a:grpSpLocks/>
          </p:cNvGrpSpPr>
          <p:nvPr/>
        </p:nvGrpSpPr>
        <p:grpSpPr bwMode="auto">
          <a:xfrm>
            <a:off x="6559550" y="5070475"/>
            <a:ext cx="800100" cy="1073150"/>
            <a:chOff x="6575" y="6693"/>
            <a:chExt cx="1262" cy="1691"/>
          </a:xfrm>
        </p:grpSpPr>
        <p:sp>
          <p:nvSpPr>
            <p:cNvPr id="20566" name="AutoShape 140">
              <a:extLst>
                <a:ext uri="{FF2B5EF4-FFF2-40B4-BE49-F238E27FC236}">
                  <a16:creationId xmlns:a16="http://schemas.microsoft.com/office/drawing/2014/main" id="{ECFD960E-D7F9-7C5B-8777-B7EC9FCB92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7" name="Oval 141">
              <a:extLst>
                <a:ext uri="{FF2B5EF4-FFF2-40B4-BE49-F238E27FC236}">
                  <a16:creationId xmlns:a16="http://schemas.microsoft.com/office/drawing/2014/main" id="{B2570D50-DED9-BCBC-7891-C533446ADF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8" name="Oval 142">
              <a:extLst>
                <a:ext uri="{FF2B5EF4-FFF2-40B4-BE49-F238E27FC236}">
                  <a16:creationId xmlns:a16="http://schemas.microsoft.com/office/drawing/2014/main" id="{DE6AA8EF-FA11-BCBA-45EC-FAA29266D7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9" name="Oval 143">
              <a:extLst>
                <a:ext uri="{FF2B5EF4-FFF2-40B4-BE49-F238E27FC236}">
                  <a16:creationId xmlns:a16="http://schemas.microsoft.com/office/drawing/2014/main" id="{37EE9968-DAFE-DFC2-867D-761F63E4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0" name="Oval 144">
              <a:extLst>
                <a:ext uri="{FF2B5EF4-FFF2-40B4-BE49-F238E27FC236}">
                  <a16:creationId xmlns:a16="http://schemas.microsoft.com/office/drawing/2014/main" id="{02011500-820E-EF34-8093-777E1451B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4" name="Group 145">
            <a:extLst>
              <a:ext uri="{FF2B5EF4-FFF2-40B4-BE49-F238E27FC236}">
                <a16:creationId xmlns:a16="http://schemas.microsoft.com/office/drawing/2014/main" id="{E14C7DBD-276C-84F2-4C41-AAAFECF36548}"/>
              </a:ext>
            </a:extLst>
          </p:cNvPr>
          <p:cNvGrpSpPr>
            <a:grpSpLocks/>
          </p:cNvGrpSpPr>
          <p:nvPr/>
        </p:nvGrpSpPr>
        <p:grpSpPr bwMode="auto">
          <a:xfrm>
            <a:off x="7954963" y="4494213"/>
            <a:ext cx="801687" cy="1073150"/>
            <a:chOff x="6575" y="6693"/>
            <a:chExt cx="1262" cy="1691"/>
          </a:xfrm>
        </p:grpSpPr>
        <p:sp>
          <p:nvSpPr>
            <p:cNvPr id="20561" name="AutoShape 146">
              <a:extLst>
                <a:ext uri="{FF2B5EF4-FFF2-40B4-BE49-F238E27FC236}">
                  <a16:creationId xmlns:a16="http://schemas.microsoft.com/office/drawing/2014/main" id="{F779F740-BC0E-A22E-5864-77E15D5A09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2" name="Oval 147">
              <a:extLst>
                <a:ext uri="{FF2B5EF4-FFF2-40B4-BE49-F238E27FC236}">
                  <a16:creationId xmlns:a16="http://schemas.microsoft.com/office/drawing/2014/main" id="{D3F652E4-272A-C13D-32E5-A0558CE4F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3" name="Oval 148">
              <a:extLst>
                <a:ext uri="{FF2B5EF4-FFF2-40B4-BE49-F238E27FC236}">
                  <a16:creationId xmlns:a16="http://schemas.microsoft.com/office/drawing/2014/main" id="{6C567DC6-FB14-5BA3-4A9B-250923D38E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4" name="Oval 149">
              <a:extLst>
                <a:ext uri="{FF2B5EF4-FFF2-40B4-BE49-F238E27FC236}">
                  <a16:creationId xmlns:a16="http://schemas.microsoft.com/office/drawing/2014/main" id="{79C3849A-FF31-357B-FCE9-849B66CA0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5" name="Oval 150">
              <a:extLst>
                <a:ext uri="{FF2B5EF4-FFF2-40B4-BE49-F238E27FC236}">
                  <a16:creationId xmlns:a16="http://schemas.microsoft.com/office/drawing/2014/main" id="{851A0960-4E9E-2FC1-B3BA-74C73E8B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5" name="Group 27">
            <a:extLst>
              <a:ext uri="{FF2B5EF4-FFF2-40B4-BE49-F238E27FC236}">
                <a16:creationId xmlns:a16="http://schemas.microsoft.com/office/drawing/2014/main" id="{0CD09474-108B-5C11-32E6-4F83367FF268}"/>
              </a:ext>
            </a:extLst>
          </p:cNvPr>
          <p:cNvGrpSpPr>
            <a:grpSpLocks/>
          </p:cNvGrpSpPr>
          <p:nvPr/>
        </p:nvGrpSpPr>
        <p:grpSpPr bwMode="auto">
          <a:xfrm>
            <a:off x="7381875" y="4786313"/>
            <a:ext cx="506413" cy="503237"/>
            <a:chOff x="6214" y="9976"/>
            <a:chExt cx="796" cy="794"/>
          </a:xfrm>
        </p:grpSpPr>
        <p:sp>
          <p:nvSpPr>
            <p:cNvPr id="20555" name="Oval 28">
              <a:extLst>
                <a:ext uri="{FF2B5EF4-FFF2-40B4-BE49-F238E27FC236}">
                  <a16:creationId xmlns:a16="http://schemas.microsoft.com/office/drawing/2014/main" id="{77CA55A2-D2CB-9D9D-2A7E-7191E852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556" name="Group 29">
              <a:extLst>
                <a:ext uri="{FF2B5EF4-FFF2-40B4-BE49-F238E27FC236}">
                  <a16:creationId xmlns:a16="http://schemas.microsoft.com/office/drawing/2014/main" id="{97082701-1684-410E-09CC-F7D316F7791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20557" name="Oval 30">
                <a:extLst>
                  <a:ext uri="{FF2B5EF4-FFF2-40B4-BE49-F238E27FC236}">
                    <a16:creationId xmlns:a16="http://schemas.microsoft.com/office/drawing/2014/main" id="{81561061-641A-9208-5EB0-30B17B0DD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58" name="Oval 31">
                <a:extLst>
                  <a:ext uri="{FF2B5EF4-FFF2-40B4-BE49-F238E27FC236}">
                    <a16:creationId xmlns:a16="http://schemas.microsoft.com/office/drawing/2014/main" id="{2E93A132-83EC-AA93-29A6-510FD6D66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59" name="Oval 32">
                <a:extLst>
                  <a:ext uri="{FF2B5EF4-FFF2-40B4-BE49-F238E27FC236}">
                    <a16:creationId xmlns:a16="http://schemas.microsoft.com/office/drawing/2014/main" id="{7B480E42-D00E-C792-FC47-F076ADCF3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60" name="Oval 33">
                <a:extLst>
                  <a:ext uri="{FF2B5EF4-FFF2-40B4-BE49-F238E27FC236}">
                    <a16:creationId xmlns:a16="http://schemas.microsoft.com/office/drawing/2014/main" id="{AC24AA20-2A14-AE70-3349-E62D5A634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496" name="Group 151">
            <a:extLst>
              <a:ext uri="{FF2B5EF4-FFF2-40B4-BE49-F238E27FC236}">
                <a16:creationId xmlns:a16="http://schemas.microsoft.com/office/drawing/2014/main" id="{615CB0B2-341F-8DCC-FAC0-5E6478690A82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5070475"/>
            <a:ext cx="801688" cy="1073150"/>
            <a:chOff x="6575" y="6693"/>
            <a:chExt cx="1262" cy="1691"/>
          </a:xfrm>
        </p:grpSpPr>
        <p:sp>
          <p:nvSpPr>
            <p:cNvPr id="20550" name="AutoShape 152">
              <a:extLst>
                <a:ext uri="{FF2B5EF4-FFF2-40B4-BE49-F238E27FC236}">
                  <a16:creationId xmlns:a16="http://schemas.microsoft.com/office/drawing/2014/main" id="{507DF65A-77C7-6FDD-D67F-9CC0358BD5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1" name="Oval 153">
              <a:extLst>
                <a:ext uri="{FF2B5EF4-FFF2-40B4-BE49-F238E27FC236}">
                  <a16:creationId xmlns:a16="http://schemas.microsoft.com/office/drawing/2014/main" id="{1BAB610F-4486-79DD-6F41-BC80AE10F5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Oval 154">
              <a:extLst>
                <a:ext uri="{FF2B5EF4-FFF2-40B4-BE49-F238E27FC236}">
                  <a16:creationId xmlns:a16="http://schemas.microsoft.com/office/drawing/2014/main" id="{A8619454-D3F6-9D2C-F2D7-9ADC34F029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3" name="Oval 155">
              <a:extLst>
                <a:ext uri="{FF2B5EF4-FFF2-40B4-BE49-F238E27FC236}">
                  <a16:creationId xmlns:a16="http://schemas.microsoft.com/office/drawing/2014/main" id="{3550B4EB-956F-9A24-F3B5-CFC4E683E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4" name="Oval 156">
              <a:extLst>
                <a:ext uri="{FF2B5EF4-FFF2-40B4-BE49-F238E27FC236}">
                  <a16:creationId xmlns:a16="http://schemas.microsoft.com/office/drawing/2014/main" id="{15F89883-7199-A44F-966A-E48A1A7A5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7" name="Group 157">
            <a:extLst>
              <a:ext uri="{FF2B5EF4-FFF2-40B4-BE49-F238E27FC236}">
                <a16:creationId xmlns:a16="http://schemas.microsoft.com/office/drawing/2014/main" id="{A5928485-7D3D-A80D-A794-280EAFC16CA5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4965700"/>
            <a:ext cx="801688" cy="1073150"/>
            <a:chOff x="6575" y="6693"/>
            <a:chExt cx="1262" cy="1691"/>
          </a:xfrm>
        </p:grpSpPr>
        <p:sp>
          <p:nvSpPr>
            <p:cNvPr id="20545" name="AutoShape 158">
              <a:extLst>
                <a:ext uri="{FF2B5EF4-FFF2-40B4-BE49-F238E27FC236}">
                  <a16:creationId xmlns:a16="http://schemas.microsoft.com/office/drawing/2014/main" id="{F1FF6707-5AD1-777F-BEAE-5E218A4CAA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6" name="Oval 159">
              <a:extLst>
                <a:ext uri="{FF2B5EF4-FFF2-40B4-BE49-F238E27FC236}">
                  <a16:creationId xmlns:a16="http://schemas.microsoft.com/office/drawing/2014/main" id="{C29E1283-DE87-8541-CFD6-8F7177A78C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7" name="Oval 160">
              <a:extLst>
                <a:ext uri="{FF2B5EF4-FFF2-40B4-BE49-F238E27FC236}">
                  <a16:creationId xmlns:a16="http://schemas.microsoft.com/office/drawing/2014/main" id="{C8A8FD7B-2DE0-6846-3673-92936FD3D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8" name="Oval 161">
              <a:extLst>
                <a:ext uri="{FF2B5EF4-FFF2-40B4-BE49-F238E27FC236}">
                  <a16:creationId xmlns:a16="http://schemas.microsoft.com/office/drawing/2014/main" id="{5C972E87-BF23-53C0-CE15-C3E1A1440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9" name="Oval 162">
              <a:extLst>
                <a:ext uri="{FF2B5EF4-FFF2-40B4-BE49-F238E27FC236}">
                  <a16:creationId xmlns:a16="http://schemas.microsoft.com/office/drawing/2014/main" id="{2715D608-28FC-B561-E41D-B4ECF874C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8" name="Group 163">
            <a:extLst>
              <a:ext uri="{FF2B5EF4-FFF2-40B4-BE49-F238E27FC236}">
                <a16:creationId xmlns:a16="http://schemas.microsoft.com/office/drawing/2014/main" id="{62B003DA-41ED-4131-CA52-B1433B0E0E3F}"/>
              </a:ext>
            </a:extLst>
          </p:cNvPr>
          <p:cNvGrpSpPr>
            <a:grpSpLocks/>
          </p:cNvGrpSpPr>
          <p:nvPr/>
        </p:nvGrpSpPr>
        <p:grpSpPr bwMode="auto">
          <a:xfrm>
            <a:off x="8269288" y="4810125"/>
            <a:ext cx="801687" cy="1073150"/>
            <a:chOff x="6575" y="6693"/>
            <a:chExt cx="1262" cy="1691"/>
          </a:xfrm>
        </p:grpSpPr>
        <p:sp>
          <p:nvSpPr>
            <p:cNvPr id="20540" name="AutoShape 164">
              <a:extLst>
                <a:ext uri="{FF2B5EF4-FFF2-40B4-BE49-F238E27FC236}">
                  <a16:creationId xmlns:a16="http://schemas.microsoft.com/office/drawing/2014/main" id="{3F6B80B8-4F13-9613-2A9B-6D280875A9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1" name="Oval 165">
              <a:extLst>
                <a:ext uri="{FF2B5EF4-FFF2-40B4-BE49-F238E27FC236}">
                  <a16:creationId xmlns:a16="http://schemas.microsoft.com/office/drawing/2014/main" id="{FF54F269-371E-48B5-D047-98A7F8E2B1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2" name="Oval 166">
              <a:extLst>
                <a:ext uri="{FF2B5EF4-FFF2-40B4-BE49-F238E27FC236}">
                  <a16:creationId xmlns:a16="http://schemas.microsoft.com/office/drawing/2014/main" id="{F32091FF-8C6B-4144-807A-AB2B529526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3" name="Oval 167">
              <a:extLst>
                <a:ext uri="{FF2B5EF4-FFF2-40B4-BE49-F238E27FC236}">
                  <a16:creationId xmlns:a16="http://schemas.microsoft.com/office/drawing/2014/main" id="{37AFCBDC-CA1F-4FD2-CFA8-865F0CD1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44" name="Oval 168">
              <a:extLst>
                <a:ext uri="{FF2B5EF4-FFF2-40B4-BE49-F238E27FC236}">
                  <a16:creationId xmlns:a16="http://schemas.microsoft.com/office/drawing/2014/main" id="{F7C1B413-496A-9D0F-9B36-EC0ABFE0D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9" name="Group 169">
            <a:extLst>
              <a:ext uri="{FF2B5EF4-FFF2-40B4-BE49-F238E27FC236}">
                <a16:creationId xmlns:a16="http://schemas.microsoft.com/office/drawing/2014/main" id="{077B26FD-BAFA-2AB5-17D8-3ECD3C500052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960938"/>
            <a:ext cx="801688" cy="1073150"/>
            <a:chOff x="6575" y="6693"/>
            <a:chExt cx="1262" cy="1691"/>
          </a:xfrm>
        </p:grpSpPr>
        <p:sp>
          <p:nvSpPr>
            <p:cNvPr id="20535" name="AutoShape 170">
              <a:extLst>
                <a:ext uri="{FF2B5EF4-FFF2-40B4-BE49-F238E27FC236}">
                  <a16:creationId xmlns:a16="http://schemas.microsoft.com/office/drawing/2014/main" id="{EE17CB8A-EFB4-D539-7CAD-97B26B4292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6" name="Oval 171">
              <a:extLst>
                <a:ext uri="{FF2B5EF4-FFF2-40B4-BE49-F238E27FC236}">
                  <a16:creationId xmlns:a16="http://schemas.microsoft.com/office/drawing/2014/main" id="{802A1141-00D2-D1E2-A2A8-498369FAE2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7" name="Oval 172">
              <a:extLst>
                <a:ext uri="{FF2B5EF4-FFF2-40B4-BE49-F238E27FC236}">
                  <a16:creationId xmlns:a16="http://schemas.microsoft.com/office/drawing/2014/main" id="{92D06E9C-B11F-D647-60EC-93ED5ECA20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8" name="Oval 173">
              <a:extLst>
                <a:ext uri="{FF2B5EF4-FFF2-40B4-BE49-F238E27FC236}">
                  <a16:creationId xmlns:a16="http://schemas.microsoft.com/office/drawing/2014/main" id="{4F54AC3E-BBF9-DD94-1CDB-9083A55C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9" name="Oval 174">
              <a:extLst>
                <a:ext uri="{FF2B5EF4-FFF2-40B4-BE49-F238E27FC236}">
                  <a16:creationId xmlns:a16="http://schemas.microsoft.com/office/drawing/2014/main" id="{D217799F-BEA6-C1AB-0A61-66FF3366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00" name="Group 175">
            <a:extLst>
              <a:ext uri="{FF2B5EF4-FFF2-40B4-BE49-F238E27FC236}">
                <a16:creationId xmlns:a16="http://schemas.microsoft.com/office/drawing/2014/main" id="{CBF82745-D152-0DDA-B051-F87D4E5B34D8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5311775"/>
            <a:ext cx="801687" cy="1073150"/>
            <a:chOff x="6575" y="6693"/>
            <a:chExt cx="1262" cy="1691"/>
          </a:xfrm>
        </p:grpSpPr>
        <p:sp>
          <p:nvSpPr>
            <p:cNvPr id="20530" name="AutoShape 176">
              <a:extLst>
                <a:ext uri="{FF2B5EF4-FFF2-40B4-BE49-F238E27FC236}">
                  <a16:creationId xmlns:a16="http://schemas.microsoft.com/office/drawing/2014/main" id="{97956269-0008-0C3E-F075-1AE0015BAB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1" name="Oval 177">
              <a:extLst>
                <a:ext uri="{FF2B5EF4-FFF2-40B4-BE49-F238E27FC236}">
                  <a16:creationId xmlns:a16="http://schemas.microsoft.com/office/drawing/2014/main" id="{CF0982BB-7344-A0AB-196E-E2DEB8AE9D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2" name="Oval 178">
              <a:extLst>
                <a:ext uri="{FF2B5EF4-FFF2-40B4-BE49-F238E27FC236}">
                  <a16:creationId xmlns:a16="http://schemas.microsoft.com/office/drawing/2014/main" id="{399750F3-1356-0EA6-269A-A698E2522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3" name="Oval 179">
              <a:extLst>
                <a:ext uri="{FF2B5EF4-FFF2-40B4-BE49-F238E27FC236}">
                  <a16:creationId xmlns:a16="http://schemas.microsoft.com/office/drawing/2014/main" id="{2CA3112F-6168-EE2F-5116-4E5325BB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34" name="Oval 180">
              <a:extLst>
                <a:ext uri="{FF2B5EF4-FFF2-40B4-BE49-F238E27FC236}">
                  <a16:creationId xmlns:a16="http://schemas.microsoft.com/office/drawing/2014/main" id="{86E91390-30E3-EA26-66F1-E51C23AF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01" name="Group 181">
            <a:extLst>
              <a:ext uri="{FF2B5EF4-FFF2-40B4-BE49-F238E27FC236}">
                <a16:creationId xmlns:a16="http://schemas.microsoft.com/office/drawing/2014/main" id="{D51EBD78-6967-E515-B22D-8DDF2E29BB7E}"/>
              </a:ext>
            </a:extLst>
          </p:cNvPr>
          <p:cNvGrpSpPr>
            <a:grpSpLocks/>
          </p:cNvGrpSpPr>
          <p:nvPr/>
        </p:nvGrpSpPr>
        <p:grpSpPr bwMode="auto">
          <a:xfrm>
            <a:off x="7735888" y="5311775"/>
            <a:ext cx="800100" cy="1073150"/>
            <a:chOff x="6575" y="6693"/>
            <a:chExt cx="1262" cy="1691"/>
          </a:xfrm>
        </p:grpSpPr>
        <p:sp>
          <p:nvSpPr>
            <p:cNvPr id="20525" name="AutoShape 182">
              <a:extLst>
                <a:ext uri="{FF2B5EF4-FFF2-40B4-BE49-F238E27FC236}">
                  <a16:creationId xmlns:a16="http://schemas.microsoft.com/office/drawing/2014/main" id="{A656ED93-4B57-ADF8-221B-AF628E593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6" name="Oval 183">
              <a:extLst>
                <a:ext uri="{FF2B5EF4-FFF2-40B4-BE49-F238E27FC236}">
                  <a16:creationId xmlns:a16="http://schemas.microsoft.com/office/drawing/2014/main" id="{D9CBA66A-B731-3110-3C1C-30C8345AE7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7" name="Oval 184">
              <a:extLst>
                <a:ext uri="{FF2B5EF4-FFF2-40B4-BE49-F238E27FC236}">
                  <a16:creationId xmlns:a16="http://schemas.microsoft.com/office/drawing/2014/main" id="{8913F99D-FF1D-3E0A-8DAF-028669EC15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8" name="Oval 185">
              <a:extLst>
                <a:ext uri="{FF2B5EF4-FFF2-40B4-BE49-F238E27FC236}">
                  <a16:creationId xmlns:a16="http://schemas.microsoft.com/office/drawing/2014/main" id="{A18802D2-AEB0-C4ED-8643-B5F516E34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9" name="Oval 186">
              <a:extLst>
                <a:ext uri="{FF2B5EF4-FFF2-40B4-BE49-F238E27FC236}">
                  <a16:creationId xmlns:a16="http://schemas.microsoft.com/office/drawing/2014/main" id="{3FEACF1C-2153-39FB-AE46-2963CBC99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02" name="Group 187">
            <a:extLst>
              <a:ext uri="{FF2B5EF4-FFF2-40B4-BE49-F238E27FC236}">
                <a16:creationId xmlns:a16="http://schemas.microsoft.com/office/drawing/2014/main" id="{8DBCF599-C4D5-ADA5-71DF-2FA8B67F03C6}"/>
              </a:ext>
            </a:extLst>
          </p:cNvPr>
          <p:cNvGrpSpPr>
            <a:grpSpLocks/>
          </p:cNvGrpSpPr>
          <p:nvPr/>
        </p:nvGrpSpPr>
        <p:grpSpPr bwMode="auto">
          <a:xfrm>
            <a:off x="8401050" y="5192713"/>
            <a:ext cx="801688" cy="1074737"/>
            <a:chOff x="6575" y="6693"/>
            <a:chExt cx="1262" cy="1691"/>
          </a:xfrm>
        </p:grpSpPr>
        <p:sp>
          <p:nvSpPr>
            <p:cNvPr id="20520" name="AutoShape 188">
              <a:extLst>
                <a:ext uri="{FF2B5EF4-FFF2-40B4-BE49-F238E27FC236}">
                  <a16:creationId xmlns:a16="http://schemas.microsoft.com/office/drawing/2014/main" id="{A5CE3DB1-3817-7A13-2FFF-97284A3EAC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1" name="Oval 189">
              <a:extLst>
                <a:ext uri="{FF2B5EF4-FFF2-40B4-BE49-F238E27FC236}">
                  <a16:creationId xmlns:a16="http://schemas.microsoft.com/office/drawing/2014/main" id="{353D91A9-7685-B702-265A-80B9BA9641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2" name="Oval 190">
              <a:extLst>
                <a:ext uri="{FF2B5EF4-FFF2-40B4-BE49-F238E27FC236}">
                  <a16:creationId xmlns:a16="http://schemas.microsoft.com/office/drawing/2014/main" id="{65B81148-1AA3-3228-65C5-63A01C3FBE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3" name="Oval 191">
              <a:extLst>
                <a:ext uri="{FF2B5EF4-FFF2-40B4-BE49-F238E27FC236}">
                  <a16:creationId xmlns:a16="http://schemas.microsoft.com/office/drawing/2014/main" id="{D24470B6-DC9E-531A-3C23-F228B36C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4" name="Oval 192">
              <a:extLst>
                <a:ext uri="{FF2B5EF4-FFF2-40B4-BE49-F238E27FC236}">
                  <a16:creationId xmlns:a16="http://schemas.microsoft.com/office/drawing/2014/main" id="{1A5D1CDF-98F1-95F2-079B-A06F28CC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199" name="Groupe 1">
            <a:extLst>
              <a:ext uri="{FF2B5EF4-FFF2-40B4-BE49-F238E27FC236}">
                <a16:creationId xmlns:a16="http://schemas.microsoft.com/office/drawing/2014/main" id="{F192D512-8751-B8D7-CD95-75AB7F53BB6B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928813"/>
            <a:ext cx="4500562" cy="3000375"/>
            <a:chOff x="2071688" y="1928813"/>
            <a:chExt cx="4500562" cy="3000375"/>
          </a:xfrm>
        </p:grpSpPr>
        <p:sp>
          <p:nvSpPr>
            <p:cNvPr id="392" name="Organigramme : Extraire 391">
              <a:extLst>
                <a:ext uri="{FF2B5EF4-FFF2-40B4-BE49-F238E27FC236}">
                  <a16:creationId xmlns:a16="http://schemas.microsoft.com/office/drawing/2014/main" id="{BC38F52C-5413-7EFC-094A-8683C626044C}"/>
                </a:ext>
              </a:extLst>
            </p:cNvPr>
            <p:cNvSpPr/>
            <p:nvPr/>
          </p:nvSpPr>
          <p:spPr>
            <a:xfrm>
              <a:off x="5643563" y="3929063"/>
              <a:ext cx="928687" cy="1000125"/>
            </a:xfrm>
            <a:prstGeom prst="flowChartExtract">
              <a:avLst/>
            </a:prstGeom>
            <a:solidFill>
              <a:srgbClr val="FFC00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sp>
          <p:nvSpPr>
            <p:cNvPr id="393" name="Organigramme : Extraire 392">
              <a:extLst>
                <a:ext uri="{FF2B5EF4-FFF2-40B4-BE49-F238E27FC236}">
                  <a16:creationId xmlns:a16="http://schemas.microsoft.com/office/drawing/2014/main" id="{C499D5D3-A4F0-E640-54A0-3898C174E3F4}"/>
                </a:ext>
              </a:extLst>
            </p:cNvPr>
            <p:cNvSpPr/>
            <p:nvPr/>
          </p:nvSpPr>
          <p:spPr>
            <a:xfrm>
              <a:off x="2071688" y="1928813"/>
              <a:ext cx="928687" cy="2928937"/>
            </a:xfrm>
            <a:prstGeom prst="flowChartExtract">
              <a:avLst/>
            </a:prstGeom>
            <a:solidFill>
              <a:srgbClr val="FFC00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</p:grpSp>
      <p:grpSp>
        <p:nvGrpSpPr>
          <p:cNvPr id="20504" name="Group 27">
            <a:extLst>
              <a:ext uri="{FF2B5EF4-FFF2-40B4-BE49-F238E27FC236}">
                <a16:creationId xmlns:a16="http://schemas.microsoft.com/office/drawing/2014/main" id="{D5C837A8-AEAB-9129-DCF3-FE27D1B1E26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786313"/>
            <a:ext cx="506413" cy="503237"/>
            <a:chOff x="6214" y="9976"/>
            <a:chExt cx="796" cy="794"/>
          </a:xfrm>
        </p:grpSpPr>
        <p:sp>
          <p:nvSpPr>
            <p:cNvPr id="20512" name="Oval 28">
              <a:extLst>
                <a:ext uri="{FF2B5EF4-FFF2-40B4-BE49-F238E27FC236}">
                  <a16:creationId xmlns:a16="http://schemas.microsoft.com/office/drawing/2014/main" id="{59A0A762-A738-724A-159B-05E4649D9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513" name="Group 29">
              <a:extLst>
                <a:ext uri="{FF2B5EF4-FFF2-40B4-BE49-F238E27FC236}">
                  <a16:creationId xmlns:a16="http://schemas.microsoft.com/office/drawing/2014/main" id="{1EC193C3-A358-5278-6F7A-BFF79145DF8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20514" name="Oval 30">
                <a:extLst>
                  <a:ext uri="{FF2B5EF4-FFF2-40B4-BE49-F238E27FC236}">
                    <a16:creationId xmlns:a16="http://schemas.microsoft.com/office/drawing/2014/main" id="{A00402FA-FAE1-24C1-BA7B-8E80B39A9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15" name="Oval 31">
                <a:extLst>
                  <a:ext uri="{FF2B5EF4-FFF2-40B4-BE49-F238E27FC236}">
                    <a16:creationId xmlns:a16="http://schemas.microsoft.com/office/drawing/2014/main" id="{24EC3F08-E79D-F21F-86FE-61F47675E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16" name="Oval 32">
                <a:extLst>
                  <a:ext uri="{FF2B5EF4-FFF2-40B4-BE49-F238E27FC236}">
                    <a16:creationId xmlns:a16="http://schemas.microsoft.com/office/drawing/2014/main" id="{73C00CF8-466E-A0AB-BDCE-1E81C6E8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17" name="Oval 33">
                <a:extLst>
                  <a:ext uri="{FF2B5EF4-FFF2-40B4-BE49-F238E27FC236}">
                    <a16:creationId xmlns:a16="http://schemas.microsoft.com/office/drawing/2014/main" id="{27F48BD5-585E-8CCD-53ED-CBE1D3F2E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202" name="Groupe 3">
            <a:extLst>
              <a:ext uri="{FF2B5EF4-FFF2-40B4-BE49-F238E27FC236}">
                <a16:creationId xmlns:a16="http://schemas.microsoft.com/office/drawing/2014/main" id="{F4563205-F7DC-4F96-AE9C-39A83CD32407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3571875"/>
            <a:ext cx="5214937" cy="654050"/>
            <a:chOff x="1643063" y="3571875"/>
            <a:chExt cx="5214937" cy="654050"/>
          </a:xfrm>
        </p:grpSpPr>
        <p:sp>
          <p:nvSpPr>
            <p:cNvPr id="20510" name="WordArt 193">
              <a:extLst>
                <a:ext uri="{FF2B5EF4-FFF2-40B4-BE49-F238E27FC236}">
                  <a16:creationId xmlns:a16="http://schemas.microsoft.com/office/drawing/2014/main" id="{2A743175-AC4B-A35F-137B-9ABB5E8F84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43063" y="3571875"/>
              <a:ext cx="1868487" cy="6540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Bauhaus 93" panose="04030905020B02020C02" pitchFamily="82" charset="0"/>
                </a:rPr>
                <a:t>+15%</a:t>
              </a:r>
            </a:p>
          </p:txBody>
        </p:sp>
        <p:sp>
          <p:nvSpPr>
            <p:cNvPr id="20511" name="WordArt 193">
              <a:extLst>
                <a:ext uri="{FF2B5EF4-FFF2-40B4-BE49-F238E27FC236}">
                  <a16:creationId xmlns:a16="http://schemas.microsoft.com/office/drawing/2014/main" id="{BC158AD7-A5D3-FD1B-101A-DFA2F8D5E4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429250" y="3571875"/>
              <a:ext cx="1428750" cy="6540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Bauhaus 93" panose="04030905020B02020C02" pitchFamily="82" charset="0"/>
                </a:rPr>
                <a:t>+2%</a:t>
              </a:r>
            </a:p>
          </p:txBody>
        </p:sp>
      </p:grpSp>
      <p:grpSp>
        <p:nvGrpSpPr>
          <p:cNvPr id="42203" name="Groupe 4">
            <a:extLst>
              <a:ext uri="{FF2B5EF4-FFF2-40B4-BE49-F238E27FC236}">
                <a16:creationId xmlns:a16="http://schemas.microsoft.com/office/drawing/2014/main" id="{B1C18C69-E7D5-3CD7-700B-30C20E7DBBBC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1214438"/>
            <a:ext cx="7343775" cy="461962"/>
            <a:chOff x="428596" y="1214438"/>
            <a:chExt cx="7744326" cy="461665"/>
          </a:xfrm>
        </p:grpSpPr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9AFD7030-74A6-A4A7-DD28-D927C0DDF04F}"/>
                </a:ext>
              </a:extLst>
            </p:cNvPr>
            <p:cNvCxnSpPr/>
            <p:nvPr/>
          </p:nvCxnSpPr>
          <p:spPr>
            <a:xfrm>
              <a:off x="428596" y="1285860"/>
              <a:ext cx="7643866" cy="1588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FFFF00"/>
                  </a:gs>
                  <a:gs pos="50000">
                    <a:srgbClr val="92D05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8" name="ZoneTexte 257">
              <a:extLst>
                <a:ext uri="{FF2B5EF4-FFF2-40B4-BE49-F238E27FC236}">
                  <a16:creationId xmlns:a16="http://schemas.microsoft.com/office/drawing/2014/main" id="{3671F9CC-AF5A-EEE4-B630-A4FDE0F02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26" y="1214438"/>
              <a:ext cx="19578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2400">
                  <a:solidFill>
                    <a:schemeClr val="bg1"/>
                  </a:solidFill>
                  <a:latin typeface="Berlin Sans FB" panose="020E0602020502020306" pitchFamily="34" charset="0"/>
                  <a:cs typeface="Arial" panose="020B0604020202020204" pitchFamily="34" charset="0"/>
                </a:rPr>
                <a:t>Même cote </a:t>
              </a:r>
              <a:r>
                <a:rPr lang="fr-CA" altLang="fr-FR" sz="2400">
                  <a:solidFill>
                    <a:srgbClr val="FF0000"/>
                  </a:solidFill>
                  <a:latin typeface="Berlin Sans FB" panose="020E0602020502020306" pitchFamily="34" charset="0"/>
                  <a:cs typeface="Arial" panose="020B0604020202020204" pitchFamily="34" charset="0"/>
                </a:rPr>
                <a:t>R</a:t>
              </a:r>
              <a:endParaRPr lang="fr-FR" altLang="fr-FR" sz="2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9" name="ZoneTexte 258">
              <a:extLst>
                <a:ext uri="{FF2B5EF4-FFF2-40B4-BE49-F238E27FC236}">
                  <a16:creationId xmlns:a16="http://schemas.microsoft.com/office/drawing/2014/main" id="{E927829F-6962-F2C5-A72A-CC70D6D27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63" y="1214438"/>
              <a:ext cx="19578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2400">
                  <a:solidFill>
                    <a:schemeClr val="bg1"/>
                  </a:solidFill>
                  <a:latin typeface="Berlin Sans FB" panose="020E0602020502020306" pitchFamily="34" charset="0"/>
                  <a:cs typeface="Arial" panose="020B0604020202020204" pitchFamily="34" charset="0"/>
                </a:rPr>
                <a:t>Même cote </a:t>
              </a:r>
              <a:r>
                <a:rPr lang="fr-CA" altLang="fr-FR" sz="2400">
                  <a:solidFill>
                    <a:srgbClr val="FF0000"/>
                  </a:solidFill>
                  <a:latin typeface="Berlin Sans FB" panose="020E0602020502020306" pitchFamily="34" charset="0"/>
                  <a:cs typeface="Arial" panose="020B0604020202020204" pitchFamily="34" charset="0"/>
                </a:rPr>
                <a:t>R</a:t>
              </a:r>
              <a:endParaRPr lang="fr-FR" altLang="fr-FR" sz="2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4">
            <a:extLst>
              <a:ext uri="{FF2B5EF4-FFF2-40B4-BE49-F238E27FC236}">
                <a16:creationId xmlns:a16="http://schemas.microsoft.com/office/drawing/2014/main" id="{60589D73-B374-91EA-3B02-BC582E920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0B3ADB2-7086-4553-AB62-D36BA8CB8D94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Image 8" descr="pexels-photo-220237.jpeg">
            <a:extLst>
              <a:ext uri="{FF2B5EF4-FFF2-40B4-BE49-F238E27FC236}">
                <a16:creationId xmlns:a16="http://schemas.microsoft.com/office/drawing/2014/main" id="{7A106C26-1EEF-C7BF-E06A-930E834F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12195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ous-titre 2">
            <a:extLst>
              <a:ext uri="{FF2B5EF4-FFF2-40B4-BE49-F238E27FC236}">
                <a16:creationId xmlns:a16="http://schemas.microsoft.com/office/drawing/2014/main" id="{536890C0-0F05-6CAD-ACB4-A398CE7D7423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5B9F731-035E-F0EB-2706-1A9A1F6B738E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grpSp>
        <p:nvGrpSpPr>
          <p:cNvPr id="21510" name="Group 9">
            <a:extLst>
              <a:ext uri="{FF2B5EF4-FFF2-40B4-BE49-F238E27FC236}">
                <a16:creationId xmlns:a16="http://schemas.microsoft.com/office/drawing/2014/main" id="{55265378-6392-EF27-A857-6F93D0B283E5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214813"/>
            <a:ext cx="2714625" cy="1801812"/>
            <a:chOff x="958" y="6600"/>
            <a:chExt cx="4275" cy="2837"/>
          </a:xfrm>
        </p:grpSpPr>
        <p:grpSp>
          <p:nvGrpSpPr>
            <p:cNvPr id="21622" name="Group 10">
              <a:extLst>
                <a:ext uri="{FF2B5EF4-FFF2-40B4-BE49-F238E27FC236}">
                  <a16:creationId xmlns:a16="http://schemas.microsoft.com/office/drawing/2014/main" id="{DCE3529B-1BEA-B753-C795-991872AFD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9" y="6769"/>
              <a:ext cx="1262" cy="804"/>
              <a:chOff x="1554" y="8005"/>
              <a:chExt cx="1262" cy="804"/>
            </a:xfrm>
          </p:grpSpPr>
          <p:sp>
            <p:nvSpPr>
              <p:cNvPr id="21714" name="AutoShape 11">
                <a:extLst>
                  <a:ext uri="{FF2B5EF4-FFF2-40B4-BE49-F238E27FC236}">
                    <a16:creationId xmlns:a16="http://schemas.microsoft.com/office/drawing/2014/main" id="{788A0780-924B-FE49-1EE7-595B4F47E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715" name="Group 12">
                <a:extLst>
                  <a:ext uri="{FF2B5EF4-FFF2-40B4-BE49-F238E27FC236}">
                    <a16:creationId xmlns:a16="http://schemas.microsoft.com/office/drawing/2014/main" id="{07778D1B-5266-597D-EB44-F3AB6AC9B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716" name="Oval 13">
                  <a:extLst>
                    <a:ext uri="{FF2B5EF4-FFF2-40B4-BE49-F238E27FC236}">
                      <a16:creationId xmlns:a16="http://schemas.microsoft.com/office/drawing/2014/main" id="{13DED4AC-3615-55EF-6381-E2E66FD73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7" name="Oval 14">
                  <a:extLst>
                    <a:ext uri="{FF2B5EF4-FFF2-40B4-BE49-F238E27FC236}">
                      <a16:creationId xmlns:a16="http://schemas.microsoft.com/office/drawing/2014/main" id="{92FE4D83-D3ED-0028-2263-F52952388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8" name="Oval 15">
                  <a:extLst>
                    <a:ext uri="{FF2B5EF4-FFF2-40B4-BE49-F238E27FC236}">
                      <a16:creationId xmlns:a16="http://schemas.microsoft.com/office/drawing/2014/main" id="{012F3735-19B6-307C-A7E9-F065721C0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9" name="Oval 16">
                  <a:extLst>
                    <a:ext uri="{FF2B5EF4-FFF2-40B4-BE49-F238E27FC236}">
                      <a16:creationId xmlns:a16="http://schemas.microsoft.com/office/drawing/2014/main" id="{962DA4D3-C0F9-1C95-3217-E942A593C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3" name="Group 17">
              <a:extLst>
                <a:ext uri="{FF2B5EF4-FFF2-40B4-BE49-F238E27FC236}">
                  <a16:creationId xmlns:a16="http://schemas.microsoft.com/office/drawing/2014/main" id="{BEE27CA9-E4A3-7D8F-F9E7-60677B4C1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" y="8558"/>
              <a:ext cx="1262" cy="804"/>
              <a:chOff x="1554" y="8005"/>
              <a:chExt cx="1262" cy="804"/>
            </a:xfrm>
          </p:grpSpPr>
          <p:sp>
            <p:nvSpPr>
              <p:cNvPr id="21708" name="AutoShape 18">
                <a:extLst>
                  <a:ext uri="{FF2B5EF4-FFF2-40B4-BE49-F238E27FC236}">
                    <a16:creationId xmlns:a16="http://schemas.microsoft.com/office/drawing/2014/main" id="{E6D32768-6D53-93F6-7949-88280CD1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709" name="Group 19">
                <a:extLst>
                  <a:ext uri="{FF2B5EF4-FFF2-40B4-BE49-F238E27FC236}">
                    <a16:creationId xmlns:a16="http://schemas.microsoft.com/office/drawing/2014/main" id="{793A8254-AC0D-560F-FA7B-C28EE1F73D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710" name="Oval 20">
                  <a:extLst>
                    <a:ext uri="{FF2B5EF4-FFF2-40B4-BE49-F238E27FC236}">
                      <a16:creationId xmlns:a16="http://schemas.microsoft.com/office/drawing/2014/main" id="{5A1C5C28-5DEE-E3FA-B37E-5E562AF7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1" name="Oval 21">
                  <a:extLst>
                    <a:ext uri="{FF2B5EF4-FFF2-40B4-BE49-F238E27FC236}">
                      <a16:creationId xmlns:a16="http://schemas.microsoft.com/office/drawing/2014/main" id="{C6C12646-D180-67B8-AACE-22D9B6A17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2" name="Oval 22">
                  <a:extLst>
                    <a:ext uri="{FF2B5EF4-FFF2-40B4-BE49-F238E27FC236}">
                      <a16:creationId xmlns:a16="http://schemas.microsoft.com/office/drawing/2014/main" id="{B678FD48-1329-669E-B1C6-BB839A31E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3" name="Oval 23">
                  <a:extLst>
                    <a:ext uri="{FF2B5EF4-FFF2-40B4-BE49-F238E27FC236}">
                      <a16:creationId xmlns:a16="http://schemas.microsoft.com/office/drawing/2014/main" id="{A5DAD0FF-16F9-8872-5709-DF91891E3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4" name="Group 24">
              <a:extLst>
                <a:ext uri="{FF2B5EF4-FFF2-40B4-BE49-F238E27FC236}">
                  <a16:creationId xmlns:a16="http://schemas.microsoft.com/office/drawing/2014/main" id="{52AE291A-5D62-7B47-B293-A45CAC781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9" y="6839"/>
              <a:ext cx="1262" cy="804"/>
              <a:chOff x="1554" y="8005"/>
              <a:chExt cx="1262" cy="804"/>
            </a:xfrm>
          </p:grpSpPr>
          <p:sp>
            <p:nvSpPr>
              <p:cNvPr id="21702" name="AutoShape 25">
                <a:extLst>
                  <a:ext uri="{FF2B5EF4-FFF2-40B4-BE49-F238E27FC236}">
                    <a16:creationId xmlns:a16="http://schemas.microsoft.com/office/drawing/2014/main" id="{E0E1C7D6-2B3C-2832-625E-5F1707DBD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703" name="Group 26">
                <a:extLst>
                  <a:ext uri="{FF2B5EF4-FFF2-40B4-BE49-F238E27FC236}">
                    <a16:creationId xmlns:a16="http://schemas.microsoft.com/office/drawing/2014/main" id="{59CAD0D7-D2CB-FC30-53DF-A68954ECB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704" name="Oval 27">
                  <a:extLst>
                    <a:ext uri="{FF2B5EF4-FFF2-40B4-BE49-F238E27FC236}">
                      <a16:creationId xmlns:a16="http://schemas.microsoft.com/office/drawing/2014/main" id="{D5882486-6934-FD64-1827-D01262640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5" name="Oval 28">
                  <a:extLst>
                    <a:ext uri="{FF2B5EF4-FFF2-40B4-BE49-F238E27FC236}">
                      <a16:creationId xmlns:a16="http://schemas.microsoft.com/office/drawing/2014/main" id="{68BE8E2A-B984-02B0-BC18-58CD8D815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6" name="Oval 29">
                  <a:extLst>
                    <a:ext uri="{FF2B5EF4-FFF2-40B4-BE49-F238E27FC236}">
                      <a16:creationId xmlns:a16="http://schemas.microsoft.com/office/drawing/2014/main" id="{5941DC80-166B-223D-1034-CA4D99C48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7" name="Oval 30">
                  <a:extLst>
                    <a:ext uri="{FF2B5EF4-FFF2-40B4-BE49-F238E27FC236}">
                      <a16:creationId xmlns:a16="http://schemas.microsoft.com/office/drawing/2014/main" id="{90D3DFBF-A5E8-1DD5-B7DB-1E00AAE24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5" name="Group 31">
              <a:extLst>
                <a:ext uri="{FF2B5EF4-FFF2-40B4-BE49-F238E27FC236}">
                  <a16:creationId xmlns:a16="http://schemas.microsoft.com/office/drawing/2014/main" id="{9A688F0D-CE07-1452-0A74-A0944E960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7" y="7091"/>
              <a:ext cx="1262" cy="804"/>
              <a:chOff x="1554" y="8005"/>
              <a:chExt cx="1262" cy="804"/>
            </a:xfrm>
          </p:grpSpPr>
          <p:sp>
            <p:nvSpPr>
              <p:cNvPr id="21696" name="AutoShape 32">
                <a:extLst>
                  <a:ext uri="{FF2B5EF4-FFF2-40B4-BE49-F238E27FC236}">
                    <a16:creationId xmlns:a16="http://schemas.microsoft.com/office/drawing/2014/main" id="{43556CD2-0310-932A-7506-3DF0CDBD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97" name="Group 33">
                <a:extLst>
                  <a:ext uri="{FF2B5EF4-FFF2-40B4-BE49-F238E27FC236}">
                    <a16:creationId xmlns:a16="http://schemas.microsoft.com/office/drawing/2014/main" id="{3111DB70-701D-6F83-34B7-C9C28D05A7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98" name="Oval 34">
                  <a:extLst>
                    <a:ext uri="{FF2B5EF4-FFF2-40B4-BE49-F238E27FC236}">
                      <a16:creationId xmlns:a16="http://schemas.microsoft.com/office/drawing/2014/main" id="{5265ABB4-D87D-E915-B40C-44FB361A3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99" name="Oval 35">
                  <a:extLst>
                    <a:ext uri="{FF2B5EF4-FFF2-40B4-BE49-F238E27FC236}">
                      <a16:creationId xmlns:a16="http://schemas.microsoft.com/office/drawing/2014/main" id="{95245315-4260-65B0-DAAA-ACE2858E4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0" name="Oval 36">
                  <a:extLst>
                    <a:ext uri="{FF2B5EF4-FFF2-40B4-BE49-F238E27FC236}">
                      <a16:creationId xmlns:a16="http://schemas.microsoft.com/office/drawing/2014/main" id="{0B21222D-0BCB-6FE5-2B08-28ADD5A05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1" name="Oval 37">
                  <a:extLst>
                    <a:ext uri="{FF2B5EF4-FFF2-40B4-BE49-F238E27FC236}">
                      <a16:creationId xmlns:a16="http://schemas.microsoft.com/office/drawing/2014/main" id="{9DE77F62-BE91-6044-BBB8-C3CD920EC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6" name="Group 38">
              <a:extLst>
                <a:ext uri="{FF2B5EF4-FFF2-40B4-BE49-F238E27FC236}">
                  <a16:creationId xmlns:a16="http://schemas.microsoft.com/office/drawing/2014/main" id="{0542AE9A-B013-614F-B991-E5C73DB1B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3" y="7395"/>
              <a:ext cx="1262" cy="804"/>
              <a:chOff x="1554" y="8005"/>
              <a:chExt cx="1262" cy="804"/>
            </a:xfrm>
          </p:grpSpPr>
          <p:sp>
            <p:nvSpPr>
              <p:cNvPr id="21690" name="AutoShape 39">
                <a:extLst>
                  <a:ext uri="{FF2B5EF4-FFF2-40B4-BE49-F238E27FC236}">
                    <a16:creationId xmlns:a16="http://schemas.microsoft.com/office/drawing/2014/main" id="{DD05E048-C16E-C136-3033-0C79FF34C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91" name="Group 40">
                <a:extLst>
                  <a:ext uri="{FF2B5EF4-FFF2-40B4-BE49-F238E27FC236}">
                    <a16:creationId xmlns:a16="http://schemas.microsoft.com/office/drawing/2014/main" id="{DDFB259C-A16A-5B40-DB94-F3FE216D7E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92" name="Oval 41">
                  <a:extLst>
                    <a:ext uri="{FF2B5EF4-FFF2-40B4-BE49-F238E27FC236}">
                      <a16:creationId xmlns:a16="http://schemas.microsoft.com/office/drawing/2014/main" id="{7FE2BE23-736A-5A84-F1CD-39B3CB2FD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93" name="Oval 42">
                  <a:extLst>
                    <a:ext uri="{FF2B5EF4-FFF2-40B4-BE49-F238E27FC236}">
                      <a16:creationId xmlns:a16="http://schemas.microsoft.com/office/drawing/2014/main" id="{FBE20125-B0BC-5EA5-1900-77EEB91DB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94" name="Oval 43">
                  <a:extLst>
                    <a:ext uri="{FF2B5EF4-FFF2-40B4-BE49-F238E27FC236}">
                      <a16:creationId xmlns:a16="http://schemas.microsoft.com/office/drawing/2014/main" id="{B737C446-D95A-97B6-E39D-E90462389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95" name="Oval 44">
                  <a:extLst>
                    <a:ext uri="{FF2B5EF4-FFF2-40B4-BE49-F238E27FC236}">
                      <a16:creationId xmlns:a16="http://schemas.microsoft.com/office/drawing/2014/main" id="{10F014B3-973E-CB2C-B674-F40A34DD5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7" name="Group 45">
              <a:extLst>
                <a:ext uri="{FF2B5EF4-FFF2-40B4-BE49-F238E27FC236}">
                  <a16:creationId xmlns:a16="http://schemas.microsoft.com/office/drawing/2014/main" id="{55873B9B-49FD-396B-A873-92C945B558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" y="7299"/>
              <a:ext cx="1262" cy="804"/>
              <a:chOff x="1554" y="8005"/>
              <a:chExt cx="1262" cy="804"/>
            </a:xfrm>
          </p:grpSpPr>
          <p:sp>
            <p:nvSpPr>
              <p:cNvPr id="21684" name="AutoShape 46">
                <a:extLst>
                  <a:ext uri="{FF2B5EF4-FFF2-40B4-BE49-F238E27FC236}">
                    <a16:creationId xmlns:a16="http://schemas.microsoft.com/office/drawing/2014/main" id="{6D36FEE2-39BA-80EB-32D9-B81F8AB5A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85" name="Group 47">
                <a:extLst>
                  <a:ext uri="{FF2B5EF4-FFF2-40B4-BE49-F238E27FC236}">
                    <a16:creationId xmlns:a16="http://schemas.microsoft.com/office/drawing/2014/main" id="{0F8E9E89-540F-68EF-0A61-467FFF38EF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86" name="Oval 48">
                  <a:extLst>
                    <a:ext uri="{FF2B5EF4-FFF2-40B4-BE49-F238E27FC236}">
                      <a16:creationId xmlns:a16="http://schemas.microsoft.com/office/drawing/2014/main" id="{2940CC47-5269-FDA5-617E-018FCB49E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7" name="Oval 49">
                  <a:extLst>
                    <a:ext uri="{FF2B5EF4-FFF2-40B4-BE49-F238E27FC236}">
                      <a16:creationId xmlns:a16="http://schemas.microsoft.com/office/drawing/2014/main" id="{60AAF218-D9A2-D746-6A60-C516AF69F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8" name="Oval 50">
                  <a:extLst>
                    <a:ext uri="{FF2B5EF4-FFF2-40B4-BE49-F238E27FC236}">
                      <a16:creationId xmlns:a16="http://schemas.microsoft.com/office/drawing/2014/main" id="{F9C53E1B-F25F-75D5-9DD3-E9C518003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9" name="Oval 51">
                  <a:extLst>
                    <a:ext uri="{FF2B5EF4-FFF2-40B4-BE49-F238E27FC236}">
                      <a16:creationId xmlns:a16="http://schemas.microsoft.com/office/drawing/2014/main" id="{1DDC8450-A91A-2FDD-A16C-BDFC0B055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8" name="Group 52">
              <a:extLst>
                <a:ext uri="{FF2B5EF4-FFF2-40B4-BE49-F238E27FC236}">
                  <a16:creationId xmlns:a16="http://schemas.microsoft.com/office/drawing/2014/main" id="{0DEE7C2F-A904-797C-2F80-2EC585E81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8411"/>
              <a:ext cx="1262" cy="804"/>
              <a:chOff x="1554" y="8005"/>
              <a:chExt cx="1262" cy="804"/>
            </a:xfrm>
          </p:grpSpPr>
          <p:sp>
            <p:nvSpPr>
              <p:cNvPr id="21678" name="AutoShape 53">
                <a:extLst>
                  <a:ext uri="{FF2B5EF4-FFF2-40B4-BE49-F238E27FC236}">
                    <a16:creationId xmlns:a16="http://schemas.microsoft.com/office/drawing/2014/main" id="{292A2F65-DE4D-77BA-AAC7-ECC9C7F01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79" name="Group 54">
                <a:extLst>
                  <a:ext uri="{FF2B5EF4-FFF2-40B4-BE49-F238E27FC236}">
                    <a16:creationId xmlns:a16="http://schemas.microsoft.com/office/drawing/2014/main" id="{E370A59C-19BD-55FA-75DF-E51DB3AA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80" name="Oval 55">
                  <a:extLst>
                    <a:ext uri="{FF2B5EF4-FFF2-40B4-BE49-F238E27FC236}">
                      <a16:creationId xmlns:a16="http://schemas.microsoft.com/office/drawing/2014/main" id="{4C7584D3-5CB2-35FC-ABCB-23D07D5A6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1" name="Oval 56">
                  <a:extLst>
                    <a:ext uri="{FF2B5EF4-FFF2-40B4-BE49-F238E27FC236}">
                      <a16:creationId xmlns:a16="http://schemas.microsoft.com/office/drawing/2014/main" id="{276223E4-0626-E3CD-CAF9-4BA6E5694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2" name="Oval 57">
                  <a:extLst>
                    <a:ext uri="{FF2B5EF4-FFF2-40B4-BE49-F238E27FC236}">
                      <a16:creationId xmlns:a16="http://schemas.microsoft.com/office/drawing/2014/main" id="{93376F1D-C2EC-3509-5958-CE2C809E0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3" name="Oval 58">
                  <a:extLst>
                    <a:ext uri="{FF2B5EF4-FFF2-40B4-BE49-F238E27FC236}">
                      <a16:creationId xmlns:a16="http://schemas.microsoft.com/office/drawing/2014/main" id="{6EF24225-4397-DB20-A892-31B78AAE1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29" name="Group 59">
              <a:extLst>
                <a:ext uri="{FF2B5EF4-FFF2-40B4-BE49-F238E27FC236}">
                  <a16:creationId xmlns:a16="http://schemas.microsoft.com/office/drawing/2014/main" id="{57103944-33D0-B823-DA60-6BCB0C325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8098"/>
              <a:ext cx="1262" cy="804"/>
              <a:chOff x="1554" y="8005"/>
              <a:chExt cx="1262" cy="804"/>
            </a:xfrm>
          </p:grpSpPr>
          <p:sp>
            <p:nvSpPr>
              <p:cNvPr id="21672" name="AutoShape 60">
                <a:extLst>
                  <a:ext uri="{FF2B5EF4-FFF2-40B4-BE49-F238E27FC236}">
                    <a16:creationId xmlns:a16="http://schemas.microsoft.com/office/drawing/2014/main" id="{882E9507-6EAA-F4E9-C775-65958342F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73" name="Group 61">
                <a:extLst>
                  <a:ext uri="{FF2B5EF4-FFF2-40B4-BE49-F238E27FC236}">
                    <a16:creationId xmlns:a16="http://schemas.microsoft.com/office/drawing/2014/main" id="{88599415-58BA-40C5-7883-FAFF211FE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74" name="Oval 62">
                  <a:extLst>
                    <a:ext uri="{FF2B5EF4-FFF2-40B4-BE49-F238E27FC236}">
                      <a16:creationId xmlns:a16="http://schemas.microsoft.com/office/drawing/2014/main" id="{24D8E2E6-458B-4C99-3D54-D272D7C3E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5" name="Oval 63">
                  <a:extLst>
                    <a:ext uri="{FF2B5EF4-FFF2-40B4-BE49-F238E27FC236}">
                      <a16:creationId xmlns:a16="http://schemas.microsoft.com/office/drawing/2014/main" id="{5FC10392-15BE-D63C-31DF-34E0D08AA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6" name="Oval 64">
                  <a:extLst>
                    <a:ext uri="{FF2B5EF4-FFF2-40B4-BE49-F238E27FC236}">
                      <a16:creationId xmlns:a16="http://schemas.microsoft.com/office/drawing/2014/main" id="{F96A6373-5BBE-7562-25DB-28E48594F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7" name="Oval 65">
                  <a:extLst>
                    <a:ext uri="{FF2B5EF4-FFF2-40B4-BE49-F238E27FC236}">
                      <a16:creationId xmlns:a16="http://schemas.microsoft.com/office/drawing/2014/main" id="{0E1BFAC6-BFC4-1E45-1AC9-5DC191EAA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30" name="Group 66">
              <a:extLst>
                <a:ext uri="{FF2B5EF4-FFF2-40B4-BE49-F238E27FC236}">
                  <a16:creationId xmlns:a16="http://schemas.microsoft.com/office/drawing/2014/main" id="{3C3F9B37-919A-638F-C763-396AF2AD7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" y="6600"/>
              <a:ext cx="1262" cy="804"/>
              <a:chOff x="1554" y="8005"/>
              <a:chExt cx="1262" cy="804"/>
            </a:xfrm>
          </p:grpSpPr>
          <p:sp>
            <p:nvSpPr>
              <p:cNvPr id="21666" name="AutoShape 67">
                <a:extLst>
                  <a:ext uri="{FF2B5EF4-FFF2-40B4-BE49-F238E27FC236}">
                    <a16:creationId xmlns:a16="http://schemas.microsoft.com/office/drawing/2014/main" id="{84C14A78-A7CA-EC0F-FD17-7B9414F17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67" name="Group 68">
                <a:extLst>
                  <a:ext uri="{FF2B5EF4-FFF2-40B4-BE49-F238E27FC236}">
                    <a16:creationId xmlns:a16="http://schemas.microsoft.com/office/drawing/2014/main" id="{9B05C2D7-69EF-E02C-164A-CB1032EBB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68" name="Oval 69">
                  <a:extLst>
                    <a:ext uri="{FF2B5EF4-FFF2-40B4-BE49-F238E27FC236}">
                      <a16:creationId xmlns:a16="http://schemas.microsoft.com/office/drawing/2014/main" id="{88FAC0ED-3E9C-104B-DE7D-DD68E8F3A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69" name="Oval 70">
                  <a:extLst>
                    <a:ext uri="{FF2B5EF4-FFF2-40B4-BE49-F238E27FC236}">
                      <a16:creationId xmlns:a16="http://schemas.microsoft.com/office/drawing/2014/main" id="{53CF762F-C1C3-4247-8C97-8813D5CE2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0" name="Oval 71">
                  <a:extLst>
                    <a:ext uri="{FF2B5EF4-FFF2-40B4-BE49-F238E27FC236}">
                      <a16:creationId xmlns:a16="http://schemas.microsoft.com/office/drawing/2014/main" id="{A7C961B0-A51C-96A8-30C9-54766354B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1" name="Oval 72">
                  <a:extLst>
                    <a:ext uri="{FF2B5EF4-FFF2-40B4-BE49-F238E27FC236}">
                      <a16:creationId xmlns:a16="http://schemas.microsoft.com/office/drawing/2014/main" id="{119B132D-7D9E-51DE-B204-FB1712289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31" name="Group 73">
              <a:extLst>
                <a:ext uri="{FF2B5EF4-FFF2-40B4-BE49-F238E27FC236}">
                  <a16:creationId xmlns:a16="http://schemas.microsoft.com/office/drawing/2014/main" id="{9E189E69-E040-9496-2F39-BADD04C7A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8633"/>
              <a:ext cx="1262" cy="804"/>
              <a:chOff x="1554" y="8005"/>
              <a:chExt cx="1262" cy="804"/>
            </a:xfrm>
          </p:grpSpPr>
          <p:sp>
            <p:nvSpPr>
              <p:cNvPr id="21660" name="AutoShape 74">
                <a:extLst>
                  <a:ext uri="{FF2B5EF4-FFF2-40B4-BE49-F238E27FC236}">
                    <a16:creationId xmlns:a16="http://schemas.microsoft.com/office/drawing/2014/main" id="{4009A8DD-7D55-0357-A8B5-E1710D925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61" name="Group 75">
                <a:extLst>
                  <a:ext uri="{FF2B5EF4-FFF2-40B4-BE49-F238E27FC236}">
                    <a16:creationId xmlns:a16="http://schemas.microsoft.com/office/drawing/2014/main" id="{4C7A9DD8-E988-3BE5-FF8E-6FFEA5783F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62" name="Oval 76">
                  <a:extLst>
                    <a:ext uri="{FF2B5EF4-FFF2-40B4-BE49-F238E27FC236}">
                      <a16:creationId xmlns:a16="http://schemas.microsoft.com/office/drawing/2014/main" id="{808022A6-FF2A-D6EF-1D3B-3DFD9CD24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63" name="Oval 77">
                  <a:extLst>
                    <a:ext uri="{FF2B5EF4-FFF2-40B4-BE49-F238E27FC236}">
                      <a16:creationId xmlns:a16="http://schemas.microsoft.com/office/drawing/2014/main" id="{7DA3DC38-45D2-7DFC-75FB-EA9F6D7A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64" name="Oval 78">
                  <a:extLst>
                    <a:ext uri="{FF2B5EF4-FFF2-40B4-BE49-F238E27FC236}">
                      <a16:creationId xmlns:a16="http://schemas.microsoft.com/office/drawing/2014/main" id="{6FBB3451-36B9-F900-93BE-8CED3688D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65" name="Oval 79">
                  <a:extLst>
                    <a:ext uri="{FF2B5EF4-FFF2-40B4-BE49-F238E27FC236}">
                      <a16:creationId xmlns:a16="http://schemas.microsoft.com/office/drawing/2014/main" id="{5037A6A7-3C9E-A68E-5A4D-C23A3298E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32" name="Group 80">
              <a:extLst>
                <a:ext uri="{FF2B5EF4-FFF2-40B4-BE49-F238E27FC236}">
                  <a16:creationId xmlns:a16="http://schemas.microsoft.com/office/drawing/2014/main" id="{7AD442AC-DBCC-B9D0-0787-4B005BAB4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" y="7643"/>
              <a:ext cx="1262" cy="804"/>
              <a:chOff x="1554" y="8005"/>
              <a:chExt cx="1262" cy="804"/>
            </a:xfrm>
          </p:grpSpPr>
          <p:sp>
            <p:nvSpPr>
              <p:cNvPr id="21654" name="AutoShape 81">
                <a:extLst>
                  <a:ext uri="{FF2B5EF4-FFF2-40B4-BE49-F238E27FC236}">
                    <a16:creationId xmlns:a16="http://schemas.microsoft.com/office/drawing/2014/main" id="{F138C690-8115-C22B-6990-7F853865E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55" name="Group 82">
                <a:extLst>
                  <a:ext uri="{FF2B5EF4-FFF2-40B4-BE49-F238E27FC236}">
                    <a16:creationId xmlns:a16="http://schemas.microsoft.com/office/drawing/2014/main" id="{F4B74B4A-FDF5-1537-B89F-7A68081E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56" name="Oval 83">
                  <a:extLst>
                    <a:ext uri="{FF2B5EF4-FFF2-40B4-BE49-F238E27FC236}">
                      <a16:creationId xmlns:a16="http://schemas.microsoft.com/office/drawing/2014/main" id="{383FB340-DBCA-2612-842E-FDFBF49FD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7" name="Oval 84">
                  <a:extLst>
                    <a:ext uri="{FF2B5EF4-FFF2-40B4-BE49-F238E27FC236}">
                      <a16:creationId xmlns:a16="http://schemas.microsoft.com/office/drawing/2014/main" id="{93C44C1D-3C81-404B-0450-1860AB2F6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8" name="Oval 85">
                  <a:extLst>
                    <a:ext uri="{FF2B5EF4-FFF2-40B4-BE49-F238E27FC236}">
                      <a16:creationId xmlns:a16="http://schemas.microsoft.com/office/drawing/2014/main" id="{4EC5B223-A91C-AD04-1011-EF8777E82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9" name="Oval 86">
                  <a:extLst>
                    <a:ext uri="{FF2B5EF4-FFF2-40B4-BE49-F238E27FC236}">
                      <a16:creationId xmlns:a16="http://schemas.microsoft.com/office/drawing/2014/main" id="{15D055FB-272F-04A5-2994-F1BD6B31C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33" name="Group 87">
              <a:extLst>
                <a:ext uri="{FF2B5EF4-FFF2-40B4-BE49-F238E27FC236}">
                  <a16:creationId xmlns:a16="http://schemas.microsoft.com/office/drawing/2014/main" id="{EDFDBB3E-F55F-597E-5201-B1905F00E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" y="8213"/>
              <a:ext cx="1262" cy="804"/>
              <a:chOff x="1554" y="8005"/>
              <a:chExt cx="1262" cy="804"/>
            </a:xfrm>
          </p:grpSpPr>
          <p:sp>
            <p:nvSpPr>
              <p:cNvPr id="21648" name="AutoShape 88">
                <a:extLst>
                  <a:ext uri="{FF2B5EF4-FFF2-40B4-BE49-F238E27FC236}">
                    <a16:creationId xmlns:a16="http://schemas.microsoft.com/office/drawing/2014/main" id="{B721BE7E-A8B5-72DD-24F8-6C4F0E566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9" name="Group 89">
                <a:extLst>
                  <a:ext uri="{FF2B5EF4-FFF2-40B4-BE49-F238E27FC236}">
                    <a16:creationId xmlns:a16="http://schemas.microsoft.com/office/drawing/2014/main" id="{62D6A1BE-5E16-D19B-6EE6-41C73E6D4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50" name="Oval 90">
                  <a:extLst>
                    <a:ext uri="{FF2B5EF4-FFF2-40B4-BE49-F238E27FC236}">
                      <a16:creationId xmlns:a16="http://schemas.microsoft.com/office/drawing/2014/main" id="{C636819E-E773-EAE8-BBDA-1FB2161D1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1" name="Oval 91">
                  <a:extLst>
                    <a:ext uri="{FF2B5EF4-FFF2-40B4-BE49-F238E27FC236}">
                      <a16:creationId xmlns:a16="http://schemas.microsoft.com/office/drawing/2014/main" id="{8CEC071F-D7EE-2CB6-C9EB-3DD9399F4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2" name="Oval 92">
                  <a:extLst>
                    <a:ext uri="{FF2B5EF4-FFF2-40B4-BE49-F238E27FC236}">
                      <a16:creationId xmlns:a16="http://schemas.microsoft.com/office/drawing/2014/main" id="{18BDB1F5-2CFE-C78B-89AC-C73338BEC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3" name="Oval 93">
                  <a:extLst>
                    <a:ext uri="{FF2B5EF4-FFF2-40B4-BE49-F238E27FC236}">
                      <a16:creationId xmlns:a16="http://schemas.microsoft.com/office/drawing/2014/main" id="{75BDD1A4-47F0-2CF3-9511-4D8A47198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34" name="Group 94">
              <a:extLst>
                <a:ext uri="{FF2B5EF4-FFF2-40B4-BE49-F238E27FC236}">
                  <a16:creationId xmlns:a16="http://schemas.microsoft.com/office/drawing/2014/main" id="{3B6091F5-E965-E649-EF34-1CFCA69B4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" y="8005"/>
              <a:ext cx="1262" cy="804"/>
              <a:chOff x="1554" y="8005"/>
              <a:chExt cx="1262" cy="804"/>
            </a:xfrm>
          </p:grpSpPr>
          <p:sp>
            <p:nvSpPr>
              <p:cNvPr id="21642" name="AutoShape 95">
                <a:extLst>
                  <a:ext uri="{FF2B5EF4-FFF2-40B4-BE49-F238E27FC236}">
                    <a16:creationId xmlns:a16="http://schemas.microsoft.com/office/drawing/2014/main" id="{8983B095-603D-C613-30E5-763AF8315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3" name="Group 96">
                <a:extLst>
                  <a:ext uri="{FF2B5EF4-FFF2-40B4-BE49-F238E27FC236}">
                    <a16:creationId xmlns:a16="http://schemas.microsoft.com/office/drawing/2014/main" id="{E2B4D2DB-D0CA-1687-8A82-54F12DFC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44" name="Oval 97">
                  <a:extLst>
                    <a:ext uri="{FF2B5EF4-FFF2-40B4-BE49-F238E27FC236}">
                      <a16:creationId xmlns:a16="http://schemas.microsoft.com/office/drawing/2014/main" id="{C2344971-FFCA-5357-476B-CFF53E97D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5" name="Oval 98">
                  <a:extLst>
                    <a:ext uri="{FF2B5EF4-FFF2-40B4-BE49-F238E27FC236}">
                      <a16:creationId xmlns:a16="http://schemas.microsoft.com/office/drawing/2014/main" id="{029CED42-567A-C476-02D5-27AF42179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6" name="Oval 99">
                  <a:extLst>
                    <a:ext uri="{FF2B5EF4-FFF2-40B4-BE49-F238E27FC236}">
                      <a16:creationId xmlns:a16="http://schemas.microsoft.com/office/drawing/2014/main" id="{106BAA4A-78E6-39AD-FA7B-1A2A35219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7" name="Oval 100">
                  <a:extLst>
                    <a:ext uri="{FF2B5EF4-FFF2-40B4-BE49-F238E27FC236}">
                      <a16:creationId xmlns:a16="http://schemas.microsoft.com/office/drawing/2014/main" id="{43423076-FB78-2D7B-057A-78C7F45E7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635" name="Group 101">
              <a:extLst>
                <a:ext uri="{FF2B5EF4-FFF2-40B4-BE49-F238E27FC236}">
                  <a16:creationId xmlns:a16="http://schemas.microsoft.com/office/drawing/2014/main" id="{D4F371E7-2104-3145-7FCA-285BD2E9D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7786"/>
              <a:ext cx="1262" cy="804"/>
              <a:chOff x="1554" y="8005"/>
              <a:chExt cx="1262" cy="804"/>
            </a:xfrm>
          </p:grpSpPr>
          <p:sp>
            <p:nvSpPr>
              <p:cNvPr id="21636" name="AutoShape 102">
                <a:extLst>
                  <a:ext uri="{FF2B5EF4-FFF2-40B4-BE49-F238E27FC236}">
                    <a16:creationId xmlns:a16="http://schemas.microsoft.com/office/drawing/2014/main" id="{2CB19F9E-B2C3-2FA3-B778-AF2D67710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4" y="8005"/>
                <a:ext cx="1262" cy="804"/>
              </a:xfrm>
              <a:prstGeom prst="upArrow">
                <a:avLst>
                  <a:gd name="adj1" fmla="val 50083"/>
                  <a:gd name="adj2" fmla="val 38926"/>
                </a:avLst>
              </a:prstGeom>
              <a:solidFill>
                <a:srgbClr val="C4BC9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7" name="Group 103">
                <a:extLst>
                  <a:ext uri="{FF2B5EF4-FFF2-40B4-BE49-F238E27FC236}">
                    <a16:creationId xmlns:a16="http://schemas.microsoft.com/office/drawing/2014/main" id="{D37C09E8-A915-CF5F-5006-FB8317E82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0" y="8005"/>
                <a:ext cx="558" cy="420"/>
                <a:chOff x="8127" y="3624"/>
                <a:chExt cx="558" cy="420"/>
              </a:xfrm>
            </p:grpSpPr>
            <p:sp>
              <p:nvSpPr>
                <p:cNvPr id="21638" name="Oval 104">
                  <a:extLst>
                    <a:ext uri="{FF2B5EF4-FFF2-40B4-BE49-F238E27FC236}">
                      <a16:creationId xmlns:a16="http://schemas.microsoft.com/office/drawing/2014/main" id="{8F246CA7-8387-BF3D-C01A-514AA6125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7" y="3624"/>
                  <a:ext cx="351" cy="42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39" name="Oval 105">
                  <a:extLst>
                    <a:ext uri="{FF2B5EF4-FFF2-40B4-BE49-F238E27FC236}">
                      <a16:creationId xmlns:a16="http://schemas.microsoft.com/office/drawing/2014/main" id="{D827F8B3-AAA7-DD5C-6675-DA84BBF91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0" y="3633"/>
                  <a:ext cx="295" cy="30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0" name="Oval 106">
                  <a:extLst>
                    <a:ext uri="{FF2B5EF4-FFF2-40B4-BE49-F238E27FC236}">
                      <a16:creationId xmlns:a16="http://schemas.microsoft.com/office/drawing/2014/main" id="{00086429-6521-54AA-D20B-216AD4A01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1" name="Oval 107">
                  <a:extLst>
                    <a:ext uri="{FF2B5EF4-FFF2-40B4-BE49-F238E27FC236}">
                      <a16:creationId xmlns:a16="http://schemas.microsoft.com/office/drawing/2014/main" id="{6380735E-A0F8-1EA1-F0B4-31F2B3088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7" y="3717"/>
                  <a:ext cx="143" cy="11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1511" name="Group 109">
            <a:extLst>
              <a:ext uri="{FF2B5EF4-FFF2-40B4-BE49-F238E27FC236}">
                <a16:creationId xmlns:a16="http://schemas.microsoft.com/office/drawing/2014/main" id="{7047C118-C66B-3405-4877-A17CFDFFAC56}"/>
              </a:ext>
            </a:extLst>
          </p:cNvPr>
          <p:cNvGrpSpPr>
            <a:grpSpLocks/>
          </p:cNvGrpSpPr>
          <p:nvPr/>
        </p:nvGrpSpPr>
        <p:grpSpPr bwMode="auto">
          <a:xfrm>
            <a:off x="6318250" y="4494213"/>
            <a:ext cx="801688" cy="1073150"/>
            <a:chOff x="6575" y="6693"/>
            <a:chExt cx="1262" cy="1691"/>
          </a:xfrm>
        </p:grpSpPr>
        <p:sp>
          <p:nvSpPr>
            <p:cNvPr id="21617" name="AutoShape 110">
              <a:extLst>
                <a:ext uri="{FF2B5EF4-FFF2-40B4-BE49-F238E27FC236}">
                  <a16:creationId xmlns:a16="http://schemas.microsoft.com/office/drawing/2014/main" id="{50785AB6-5363-DBEF-ACF4-D79D5ECD80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8" name="Oval 111">
              <a:extLst>
                <a:ext uri="{FF2B5EF4-FFF2-40B4-BE49-F238E27FC236}">
                  <a16:creationId xmlns:a16="http://schemas.microsoft.com/office/drawing/2014/main" id="{F3FE64EA-91FB-179D-7F41-0F34DBEDD9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9" name="Oval 112">
              <a:extLst>
                <a:ext uri="{FF2B5EF4-FFF2-40B4-BE49-F238E27FC236}">
                  <a16:creationId xmlns:a16="http://schemas.microsoft.com/office/drawing/2014/main" id="{155D8979-7BA6-6EB3-3945-2510E1C238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20" name="Oval 113">
              <a:extLst>
                <a:ext uri="{FF2B5EF4-FFF2-40B4-BE49-F238E27FC236}">
                  <a16:creationId xmlns:a16="http://schemas.microsoft.com/office/drawing/2014/main" id="{F9B029B3-F87A-0980-EAEC-142DBCB55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21" name="Oval 114">
              <a:extLst>
                <a:ext uri="{FF2B5EF4-FFF2-40B4-BE49-F238E27FC236}">
                  <a16:creationId xmlns:a16="http://schemas.microsoft.com/office/drawing/2014/main" id="{21B77124-5DD5-B997-890C-211F08FCF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2" name="Group 115">
            <a:extLst>
              <a:ext uri="{FF2B5EF4-FFF2-40B4-BE49-F238E27FC236}">
                <a16:creationId xmlns:a16="http://schemas.microsoft.com/office/drawing/2014/main" id="{D3C5E615-FCAB-48C5-2C3F-5DBF57D49562}"/>
              </a:ext>
            </a:extLst>
          </p:cNvPr>
          <p:cNvGrpSpPr>
            <a:grpSpLocks/>
          </p:cNvGrpSpPr>
          <p:nvPr/>
        </p:nvGrpSpPr>
        <p:grpSpPr bwMode="auto">
          <a:xfrm>
            <a:off x="7556500" y="4286250"/>
            <a:ext cx="801688" cy="1073150"/>
            <a:chOff x="6575" y="6693"/>
            <a:chExt cx="1262" cy="1691"/>
          </a:xfrm>
        </p:grpSpPr>
        <p:sp>
          <p:nvSpPr>
            <p:cNvPr id="21612" name="AutoShape 116">
              <a:extLst>
                <a:ext uri="{FF2B5EF4-FFF2-40B4-BE49-F238E27FC236}">
                  <a16:creationId xmlns:a16="http://schemas.microsoft.com/office/drawing/2014/main" id="{6CC1F204-07B5-1225-25FF-EC1B307E6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3" name="Oval 117">
              <a:extLst>
                <a:ext uri="{FF2B5EF4-FFF2-40B4-BE49-F238E27FC236}">
                  <a16:creationId xmlns:a16="http://schemas.microsoft.com/office/drawing/2014/main" id="{C11BDF51-CC3E-DC94-6544-A4DB67B143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4" name="Oval 118">
              <a:extLst>
                <a:ext uri="{FF2B5EF4-FFF2-40B4-BE49-F238E27FC236}">
                  <a16:creationId xmlns:a16="http://schemas.microsoft.com/office/drawing/2014/main" id="{485AE74F-1CB3-ADE6-A4A6-77B7057901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5" name="Oval 119">
              <a:extLst>
                <a:ext uri="{FF2B5EF4-FFF2-40B4-BE49-F238E27FC236}">
                  <a16:creationId xmlns:a16="http://schemas.microsoft.com/office/drawing/2014/main" id="{85270AAD-7E97-60C3-93BB-F924E7E5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6" name="Oval 120">
              <a:extLst>
                <a:ext uri="{FF2B5EF4-FFF2-40B4-BE49-F238E27FC236}">
                  <a16:creationId xmlns:a16="http://schemas.microsoft.com/office/drawing/2014/main" id="{CCA215B1-23DF-A687-7C08-8A3C6473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3" name="Group 121">
            <a:extLst>
              <a:ext uri="{FF2B5EF4-FFF2-40B4-BE49-F238E27FC236}">
                <a16:creationId xmlns:a16="http://schemas.microsoft.com/office/drawing/2014/main" id="{D57E0A6A-7443-2E37-0D8B-FD34906F3A06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4300538"/>
            <a:ext cx="801687" cy="1073150"/>
            <a:chOff x="6575" y="6693"/>
            <a:chExt cx="1262" cy="1691"/>
          </a:xfrm>
        </p:grpSpPr>
        <p:sp>
          <p:nvSpPr>
            <p:cNvPr id="21607" name="AutoShape 122">
              <a:extLst>
                <a:ext uri="{FF2B5EF4-FFF2-40B4-BE49-F238E27FC236}">
                  <a16:creationId xmlns:a16="http://schemas.microsoft.com/office/drawing/2014/main" id="{AB489808-87C2-0229-86BD-8CA9ECF139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8" name="Oval 123">
              <a:extLst>
                <a:ext uri="{FF2B5EF4-FFF2-40B4-BE49-F238E27FC236}">
                  <a16:creationId xmlns:a16="http://schemas.microsoft.com/office/drawing/2014/main" id="{259EFBB0-3510-9E48-5F14-1156BCE74A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9" name="Oval 124">
              <a:extLst>
                <a:ext uri="{FF2B5EF4-FFF2-40B4-BE49-F238E27FC236}">
                  <a16:creationId xmlns:a16="http://schemas.microsoft.com/office/drawing/2014/main" id="{4555EB02-8EE0-BE9A-102D-883FF7F3E7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0" name="Oval 125">
              <a:extLst>
                <a:ext uri="{FF2B5EF4-FFF2-40B4-BE49-F238E27FC236}">
                  <a16:creationId xmlns:a16="http://schemas.microsoft.com/office/drawing/2014/main" id="{DB40F958-0F6D-108E-7A2A-4A0E3ED77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1" name="Oval 126">
              <a:extLst>
                <a:ext uri="{FF2B5EF4-FFF2-40B4-BE49-F238E27FC236}">
                  <a16:creationId xmlns:a16="http://schemas.microsoft.com/office/drawing/2014/main" id="{B6391ADB-DEC0-ED20-8CE2-818B74B98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4" name="Group 127">
            <a:extLst>
              <a:ext uri="{FF2B5EF4-FFF2-40B4-BE49-F238E27FC236}">
                <a16:creationId xmlns:a16="http://schemas.microsoft.com/office/drawing/2014/main" id="{268095A2-50FA-7F92-FEE5-DE46B0980A8D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4840288"/>
            <a:ext cx="801688" cy="1073150"/>
            <a:chOff x="6575" y="6693"/>
            <a:chExt cx="1262" cy="1691"/>
          </a:xfrm>
        </p:grpSpPr>
        <p:sp>
          <p:nvSpPr>
            <p:cNvPr id="21602" name="AutoShape 128">
              <a:extLst>
                <a:ext uri="{FF2B5EF4-FFF2-40B4-BE49-F238E27FC236}">
                  <a16:creationId xmlns:a16="http://schemas.microsoft.com/office/drawing/2014/main" id="{E42D625D-0D42-3677-B8F4-2AAF1A7248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3" name="Oval 129">
              <a:extLst>
                <a:ext uri="{FF2B5EF4-FFF2-40B4-BE49-F238E27FC236}">
                  <a16:creationId xmlns:a16="http://schemas.microsoft.com/office/drawing/2014/main" id="{87A3A0B5-33AB-DD27-E1F6-D9DD116A16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4" name="Oval 130">
              <a:extLst>
                <a:ext uri="{FF2B5EF4-FFF2-40B4-BE49-F238E27FC236}">
                  <a16:creationId xmlns:a16="http://schemas.microsoft.com/office/drawing/2014/main" id="{7A58E2C4-3831-6034-2189-6B6DFCDD46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5" name="Oval 131">
              <a:extLst>
                <a:ext uri="{FF2B5EF4-FFF2-40B4-BE49-F238E27FC236}">
                  <a16:creationId xmlns:a16="http://schemas.microsoft.com/office/drawing/2014/main" id="{A980326E-262E-C78D-5403-E39B0BCA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6" name="Oval 132">
              <a:extLst>
                <a:ext uri="{FF2B5EF4-FFF2-40B4-BE49-F238E27FC236}">
                  <a16:creationId xmlns:a16="http://schemas.microsoft.com/office/drawing/2014/main" id="{D3DD643A-C420-6103-031F-A2556C31D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5" name="Group 133">
            <a:extLst>
              <a:ext uri="{FF2B5EF4-FFF2-40B4-BE49-F238E27FC236}">
                <a16:creationId xmlns:a16="http://schemas.microsoft.com/office/drawing/2014/main" id="{2FC1AE8E-73A0-3635-0763-2BAB74D4AB5D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4441825"/>
            <a:ext cx="801687" cy="1073150"/>
            <a:chOff x="6575" y="6693"/>
            <a:chExt cx="1262" cy="1691"/>
          </a:xfrm>
        </p:grpSpPr>
        <p:sp>
          <p:nvSpPr>
            <p:cNvPr id="21597" name="AutoShape 134">
              <a:extLst>
                <a:ext uri="{FF2B5EF4-FFF2-40B4-BE49-F238E27FC236}">
                  <a16:creationId xmlns:a16="http://schemas.microsoft.com/office/drawing/2014/main" id="{9AE22E68-BA99-0141-4D13-BCE199E37D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8" name="Oval 135">
              <a:extLst>
                <a:ext uri="{FF2B5EF4-FFF2-40B4-BE49-F238E27FC236}">
                  <a16:creationId xmlns:a16="http://schemas.microsoft.com/office/drawing/2014/main" id="{6D4B0946-BBF9-D7D0-8D69-C41D78692B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9" name="Oval 136">
              <a:extLst>
                <a:ext uri="{FF2B5EF4-FFF2-40B4-BE49-F238E27FC236}">
                  <a16:creationId xmlns:a16="http://schemas.microsoft.com/office/drawing/2014/main" id="{C952E521-6C84-C628-BD50-9E88D8339F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0" name="Oval 137">
              <a:extLst>
                <a:ext uri="{FF2B5EF4-FFF2-40B4-BE49-F238E27FC236}">
                  <a16:creationId xmlns:a16="http://schemas.microsoft.com/office/drawing/2014/main" id="{6867E059-115D-4F41-BA62-65C68658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1" name="Oval 138">
              <a:extLst>
                <a:ext uri="{FF2B5EF4-FFF2-40B4-BE49-F238E27FC236}">
                  <a16:creationId xmlns:a16="http://schemas.microsoft.com/office/drawing/2014/main" id="{035A4F1F-1742-3DC0-B3E3-BDBBCEC9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6" name="Group 139">
            <a:extLst>
              <a:ext uri="{FF2B5EF4-FFF2-40B4-BE49-F238E27FC236}">
                <a16:creationId xmlns:a16="http://schemas.microsoft.com/office/drawing/2014/main" id="{A01F3665-E63B-CF9B-95DD-27162CA039A8}"/>
              </a:ext>
            </a:extLst>
          </p:cNvPr>
          <p:cNvGrpSpPr>
            <a:grpSpLocks/>
          </p:cNvGrpSpPr>
          <p:nvPr/>
        </p:nvGrpSpPr>
        <p:grpSpPr bwMode="auto">
          <a:xfrm>
            <a:off x="6559550" y="5070475"/>
            <a:ext cx="800100" cy="1073150"/>
            <a:chOff x="6575" y="6693"/>
            <a:chExt cx="1262" cy="1691"/>
          </a:xfrm>
        </p:grpSpPr>
        <p:sp>
          <p:nvSpPr>
            <p:cNvPr id="21592" name="AutoShape 140">
              <a:extLst>
                <a:ext uri="{FF2B5EF4-FFF2-40B4-BE49-F238E27FC236}">
                  <a16:creationId xmlns:a16="http://schemas.microsoft.com/office/drawing/2014/main" id="{7C9F4EDE-A9DA-B7B8-D443-042A6E752B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3" name="Oval 141">
              <a:extLst>
                <a:ext uri="{FF2B5EF4-FFF2-40B4-BE49-F238E27FC236}">
                  <a16:creationId xmlns:a16="http://schemas.microsoft.com/office/drawing/2014/main" id="{733118C5-9E26-012C-E2EE-9E240B6C6D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4" name="Oval 142">
              <a:extLst>
                <a:ext uri="{FF2B5EF4-FFF2-40B4-BE49-F238E27FC236}">
                  <a16:creationId xmlns:a16="http://schemas.microsoft.com/office/drawing/2014/main" id="{B5728A33-328C-AB52-B11A-20502BE87C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5" name="Oval 143">
              <a:extLst>
                <a:ext uri="{FF2B5EF4-FFF2-40B4-BE49-F238E27FC236}">
                  <a16:creationId xmlns:a16="http://schemas.microsoft.com/office/drawing/2014/main" id="{D0A2C8CE-B079-E1AF-2E2A-5B83C8E5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6" name="Oval 144">
              <a:extLst>
                <a:ext uri="{FF2B5EF4-FFF2-40B4-BE49-F238E27FC236}">
                  <a16:creationId xmlns:a16="http://schemas.microsoft.com/office/drawing/2014/main" id="{93ABFC51-0FA6-F977-EFAE-B046C521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2" name="Organigramme : Extraire 191">
            <a:extLst>
              <a:ext uri="{FF2B5EF4-FFF2-40B4-BE49-F238E27FC236}">
                <a16:creationId xmlns:a16="http://schemas.microsoft.com/office/drawing/2014/main" id="{CA0ECAEF-19CF-CDA2-E579-AAF3044158EB}"/>
              </a:ext>
            </a:extLst>
          </p:cNvPr>
          <p:cNvSpPr/>
          <p:nvPr/>
        </p:nvSpPr>
        <p:spPr>
          <a:xfrm>
            <a:off x="7167563" y="3929063"/>
            <a:ext cx="928687" cy="1000125"/>
          </a:xfrm>
          <a:prstGeom prst="flowChartExtract">
            <a:avLst/>
          </a:prstGeom>
          <a:solidFill>
            <a:srgbClr val="FFC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grpSp>
        <p:nvGrpSpPr>
          <p:cNvPr id="21518" name="Group 145">
            <a:extLst>
              <a:ext uri="{FF2B5EF4-FFF2-40B4-BE49-F238E27FC236}">
                <a16:creationId xmlns:a16="http://schemas.microsoft.com/office/drawing/2014/main" id="{1E5902C7-19B4-FA96-83F0-761220D1B554}"/>
              </a:ext>
            </a:extLst>
          </p:cNvPr>
          <p:cNvGrpSpPr>
            <a:grpSpLocks/>
          </p:cNvGrpSpPr>
          <p:nvPr/>
        </p:nvGrpSpPr>
        <p:grpSpPr bwMode="auto">
          <a:xfrm>
            <a:off x="7954963" y="4494213"/>
            <a:ext cx="801687" cy="1073150"/>
            <a:chOff x="6575" y="6693"/>
            <a:chExt cx="1262" cy="1691"/>
          </a:xfrm>
        </p:grpSpPr>
        <p:sp>
          <p:nvSpPr>
            <p:cNvPr id="21587" name="AutoShape 146">
              <a:extLst>
                <a:ext uri="{FF2B5EF4-FFF2-40B4-BE49-F238E27FC236}">
                  <a16:creationId xmlns:a16="http://schemas.microsoft.com/office/drawing/2014/main" id="{462C7D9B-4DDE-486A-926E-B2486446D3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8" name="Oval 147">
              <a:extLst>
                <a:ext uri="{FF2B5EF4-FFF2-40B4-BE49-F238E27FC236}">
                  <a16:creationId xmlns:a16="http://schemas.microsoft.com/office/drawing/2014/main" id="{7CD14DF1-6E59-6E0D-975E-267F02948C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9" name="Oval 148">
              <a:extLst>
                <a:ext uri="{FF2B5EF4-FFF2-40B4-BE49-F238E27FC236}">
                  <a16:creationId xmlns:a16="http://schemas.microsoft.com/office/drawing/2014/main" id="{0558CD9A-71D4-EA01-8820-30D7725E6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0" name="Oval 149">
              <a:extLst>
                <a:ext uri="{FF2B5EF4-FFF2-40B4-BE49-F238E27FC236}">
                  <a16:creationId xmlns:a16="http://schemas.microsoft.com/office/drawing/2014/main" id="{DF86B0DF-38C4-E5C0-EFBC-5B8950DA9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1" name="Oval 150">
              <a:extLst>
                <a:ext uri="{FF2B5EF4-FFF2-40B4-BE49-F238E27FC236}">
                  <a16:creationId xmlns:a16="http://schemas.microsoft.com/office/drawing/2014/main" id="{9AAE415E-C7E2-3EAF-B823-BD69E900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9" name="Group 27">
            <a:extLst>
              <a:ext uri="{FF2B5EF4-FFF2-40B4-BE49-F238E27FC236}">
                <a16:creationId xmlns:a16="http://schemas.microsoft.com/office/drawing/2014/main" id="{07BC5AAF-DE73-AC17-6FB3-1E90AE005A7D}"/>
              </a:ext>
            </a:extLst>
          </p:cNvPr>
          <p:cNvGrpSpPr>
            <a:grpSpLocks/>
          </p:cNvGrpSpPr>
          <p:nvPr/>
        </p:nvGrpSpPr>
        <p:grpSpPr bwMode="auto">
          <a:xfrm>
            <a:off x="7381875" y="4786313"/>
            <a:ext cx="506413" cy="503237"/>
            <a:chOff x="6214" y="9976"/>
            <a:chExt cx="796" cy="794"/>
          </a:xfrm>
        </p:grpSpPr>
        <p:sp>
          <p:nvSpPr>
            <p:cNvPr id="21581" name="Oval 28">
              <a:extLst>
                <a:ext uri="{FF2B5EF4-FFF2-40B4-BE49-F238E27FC236}">
                  <a16:creationId xmlns:a16="http://schemas.microsoft.com/office/drawing/2014/main" id="{95FD03A8-6A57-DA10-A137-8220EE266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582" name="Group 29">
              <a:extLst>
                <a:ext uri="{FF2B5EF4-FFF2-40B4-BE49-F238E27FC236}">
                  <a16:creationId xmlns:a16="http://schemas.microsoft.com/office/drawing/2014/main" id="{56ECC687-B784-E01E-B60E-CDE19965FEE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21583" name="Oval 30">
                <a:extLst>
                  <a:ext uri="{FF2B5EF4-FFF2-40B4-BE49-F238E27FC236}">
                    <a16:creationId xmlns:a16="http://schemas.microsoft.com/office/drawing/2014/main" id="{772FFEAE-566F-B28D-664D-CA6A900E3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84" name="Oval 31">
                <a:extLst>
                  <a:ext uri="{FF2B5EF4-FFF2-40B4-BE49-F238E27FC236}">
                    <a16:creationId xmlns:a16="http://schemas.microsoft.com/office/drawing/2014/main" id="{E4445DF4-D8EB-47EE-B000-F9CB1A03E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85" name="Oval 32">
                <a:extLst>
                  <a:ext uri="{FF2B5EF4-FFF2-40B4-BE49-F238E27FC236}">
                    <a16:creationId xmlns:a16="http://schemas.microsoft.com/office/drawing/2014/main" id="{46BDD3A2-7B09-3853-94BE-050A85F86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86" name="Oval 33">
                <a:extLst>
                  <a:ext uri="{FF2B5EF4-FFF2-40B4-BE49-F238E27FC236}">
                    <a16:creationId xmlns:a16="http://schemas.microsoft.com/office/drawing/2014/main" id="{8033CCF1-37F2-0029-1CA5-361EDC27D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520" name="Group 151">
            <a:extLst>
              <a:ext uri="{FF2B5EF4-FFF2-40B4-BE49-F238E27FC236}">
                <a16:creationId xmlns:a16="http://schemas.microsoft.com/office/drawing/2014/main" id="{0612EEB9-609E-0D91-71ED-5786EBAD4965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5070475"/>
            <a:ext cx="801688" cy="1073150"/>
            <a:chOff x="6575" y="6693"/>
            <a:chExt cx="1262" cy="1691"/>
          </a:xfrm>
        </p:grpSpPr>
        <p:sp>
          <p:nvSpPr>
            <p:cNvPr id="21576" name="AutoShape 152">
              <a:extLst>
                <a:ext uri="{FF2B5EF4-FFF2-40B4-BE49-F238E27FC236}">
                  <a16:creationId xmlns:a16="http://schemas.microsoft.com/office/drawing/2014/main" id="{F306E1C9-0293-A20F-B680-D1A2F9EF4B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7" name="Oval 153">
              <a:extLst>
                <a:ext uri="{FF2B5EF4-FFF2-40B4-BE49-F238E27FC236}">
                  <a16:creationId xmlns:a16="http://schemas.microsoft.com/office/drawing/2014/main" id="{6768717D-0ACE-345B-6A3C-D8E9927021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8" name="Oval 154">
              <a:extLst>
                <a:ext uri="{FF2B5EF4-FFF2-40B4-BE49-F238E27FC236}">
                  <a16:creationId xmlns:a16="http://schemas.microsoft.com/office/drawing/2014/main" id="{981EAB02-0104-1420-1716-EF6F154A84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9" name="Oval 155">
              <a:extLst>
                <a:ext uri="{FF2B5EF4-FFF2-40B4-BE49-F238E27FC236}">
                  <a16:creationId xmlns:a16="http://schemas.microsoft.com/office/drawing/2014/main" id="{44EBCA6C-E8C0-9BA2-57D6-5C728D342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0" name="Oval 156">
              <a:extLst>
                <a:ext uri="{FF2B5EF4-FFF2-40B4-BE49-F238E27FC236}">
                  <a16:creationId xmlns:a16="http://schemas.microsoft.com/office/drawing/2014/main" id="{86E9A703-9730-125E-F45C-E83910E1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1" name="Group 157">
            <a:extLst>
              <a:ext uri="{FF2B5EF4-FFF2-40B4-BE49-F238E27FC236}">
                <a16:creationId xmlns:a16="http://schemas.microsoft.com/office/drawing/2014/main" id="{DE820A33-EE0A-AC4D-6760-0D322003A6A4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4965700"/>
            <a:ext cx="801688" cy="1073150"/>
            <a:chOff x="6575" y="6693"/>
            <a:chExt cx="1262" cy="1691"/>
          </a:xfrm>
        </p:grpSpPr>
        <p:sp>
          <p:nvSpPr>
            <p:cNvPr id="21571" name="AutoShape 158">
              <a:extLst>
                <a:ext uri="{FF2B5EF4-FFF2-40B4-BE49-F238E27FC236}">
                  <a16:creationId xmlns:a16="http://schemas.microsoft.com/office/drawing/2014/main" id="{3F6C3E60-6D74-7E5D-9E8F-84D8BB712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2" name="Oval 159">
              <a:extLst>
                <a:ext uri="{FF2B5EF4-FFF2-40B4-BE49-F238E27FC236}">
                  <a16:creationId xmlns:a16="http://schemas.microsoft.com/office/drawing/2014/main" id="{7421A8DE-7B09-0EBD-8858-45C775DBC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3" name="Oval 160">
              <a:extLst>
                <a:ext uri="{FF2B5EF4-FFF2-40B4-BE49-F238E27FC236}">
                  <a16:creationId xmlns:a16="http://schemas.microsoft.com/office/drawing/2014/main" id="{2AB99CD2-8361-95EE-03AC-1DE64319A5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4" name="Oval 161">
              <a:extLst>
                <a:ext uri="{FF2B5EF4-FFF2-40B4-BE49-F238E27FC236}">
                  <a16:creationId xmlns:a16="http://schemas.microsoft.com/office/drawing/2014/main" id="{2D0A7A62-DCE1-5256-B832-3C2E91C62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5" name="Oval 162">
              <a:extLst>
                <a:ext uri="{FF2B5EF4-FFF2-40B4-BE49-F238E27FC236}">
                  <a16:creationId xmlns:a16="http://schemas.microsoft.com/office/drawing/2014/main" id="{DA0D24B0-981B-8B2F-6AB3-B988DE2C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2" name="Group 163">
            <a:extLst>
              <a:ext uri="{FF2B5EF4-FFF2-40B4-BE49-F238E27FC236}">
                <a16:creationId xmlns:a16="http://schemas.microsoft.com/office/drawing/2014/main" id="{325B4FBD-6F26-16D4-9DDC-9D440BC09749}"/>
              </a:ext>
            </a:extLst>
          </p:cNvPr>
          <p:cNvGrpSpPr>
            <a:grpSpLocks/>
          </p:cNvGrpSpPr>
          <p:nvPr/>
        </p:nvGrpSpPr>
        <p:grpSpPr bwMode="auto">
          <a:xfrm>
            <a:off x="8269288" y="4810125"/>
            <a:ext cx="801687" cy="1073150"/>
            <a:chOff x="6575" y="6693"/>
            <a:chExt cx="1262" cy="1691"/>
          </a:xfrm>
        </p:grpSpPr>
        <p:sp>
          <p:nvSpPr>
            <p:cNvPr id="21566" name="AutoShape 164">
              <a:extLst>
                <a:ext uri="{FF2B5EF4-FFF2-40B4-BE49-F238E27FC236}">
                  <a16:creationId xmlns:a16="http://schemas.microsoft.com/office/drawing/2014/main" id="{0B130D9F-B333-E62B-6E03-5965DFC564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7" name="Oval 165">
              <a:extLst>
                <a:ext uri="{FF2B5EF4-FFF2-40B4-BE49-F238E27FC236}">
                  <a16:creationId xmlns:a16="http://schemas.microsoft.com/office/drawing/2014/main" id="{3997D595-0F1B-F797-157E-17E2DA285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8" name="Oval 166">
              <a:extLst>
                <a:ext uri="{FF2B5EF4-FFF2-40B4-BE49-F238E27FC236}">
                  <a16:creationId xmlns:a16="http://schemas.microsoft.com/office/drawing/2014/main" id="{F6002287-3611-CE1C-2A5E-644E83B9EB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9" name="Oval 167">
              <a:extLst>
                <a:ext uri="{FF2B5EF4-FFF2-40B4-BE49-F238E27FC236}">
                  <a16:creationId xmlns:a16="http://schemas.microsoft.com/office/drawing/2014/main" id="{C997CDB9-C3E1-2B29-7317-F7CC263B4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0" name="Oval 168">
              <a:extLst>
                <a:ext uri="{FF2B5EF4-FFF2-40B4-BE49-F238E27FC236}">
                  <a16:creationId xmlns:a16="http://schemas.microsoft.com/office/drawing/2014/main" id="{276262EF-4193-4AA7-5AF5-B02FBE1D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3" name="Group 169">
            <a:extLst>
              <a:ext uri="{FF2B5EF4-FFF2-40B4-BE49-F238E27FC236}">
                <a16:creationId xmlns:a16="http://schemas.microsoft.com/office/drawing/2014/main" id="{69FFF53D-BE93-28A1-97D0-6568330DDE6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960938"/>
            <a:ext cx="801688" cy="1073150"/>
            <a:chOff x="6575" y="6693"/>
            <a:chExt cx="1262" cy="1691"/>
          </a:xfrm>
        </p:grpSpPr>
        <p:sp>
          <p:nvSpPr>
            <p:cNvPr id="21561" name="AutoShape 170">
              <a:extLst>
                <a:ext uri="{FF2B5EF4-FFF2-40B4-BE49-F238E27FC236}">
                  <a16:creationId xmlns:a16="http://schemas.microsoft.com/office/drawing/2014/main" id="{1895356B-7D99-A6E6-A5A5-F9C1079CFE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2" name="Oval 171">
              <a:extLst>
                <a:ext uri="{FF2B5EF4-FFF2-40B4-BE49-F238E27FC236}">
                  <a16:creationId xmlns:a16="http://schemas.microsoft.com/office/drawing/2014/main" id="{20F2D983-4C65-B92A-BD73-C590E09128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3" name="Oval 172">
              <a:extLst>
                <a:ext uri="{FF2B5EF4-FFF2-40B4-BE49-F238E27FC236}">
                  <a16:creationId xmlns:a16="http://schemas.microsoft.com/office/drawing/2014/main" id="{284ABFD3-AAC8-165C-72BF-26AF72B756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4" name="Oval 173">
              <a:extLst>
                <a:ext uri="{FF2B5EF4-FFF2-40B4-BE49-F238E27FC236}">
                  <a16:creationId xmlns:a16="http://schemas.microsoft.com/office/drawing/2014/main" id="{CB9DFE95-FCA4-3323-F95F-7D0B0F458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5" name="Oval 174">
              <a:extLst>
                <a:ext uri="{FF2B5EF4-FFF2-40B4-BE49-F238E27FC236}">
                  <a16:creationId xmlns:a16="http://schemas.microsoft.com/office/drawing/2014/main" id="{65D2E41F-6AD3-86E6-16D9-5B41FAEB3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4" name="Group 175">
            <a:extLst>
              <a:ext uri="{FF2B5EF4-FFF2-40B4-BE49-F238E27FC236}">
                <a16:creationId xmlns:a16="http://schemas.microsoft.com/office/drawing/2014/main" id="{B87B9903-B98F-FED8-206B-76D2B1287EDE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5311775"/>
            <a:ext cx="801687" cy="1073150"/>
            <a:chOff x="6575" y="6693"/>
            <a:chExt cx="1262" cy="1691"/>
          </a:xfrm>
        </p:grpSpPr>
        <p:sp>
          <p:nvSpPr>
            <p:cNvPr id="21556" name="AutoShape 176">
              <a:extLst>
                <a:ext uri="{FF2B5EF4-FFF2-40B4-BE49-F238E27FC236}">
                  <a16:creationId xmlns:a16="http://schemas.microsoft.com/office/drawing/2014/main" id="{B89DA4E4-BF23-A051-5A54-D5225D5CA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7" name="Oval 177">
              <a:extLst>
                <a:ext uri="{FF2B5EF4-FFF2-40B4-BE49-F238E27FC236}">
                  <a16:creationId xmlns:a16="http://schemas.microsoft.com/office/drawing/2014/main" id="{8F32961F-BE03-632A-1980-6C9863024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8" name="Oval 178">
              <a:extLst>
                <a:ext uri="{FF2B5EF4-FFF2-40B4-BE49-F238E27FC236}">
                  <a16:creationId xmlns:a16="http://schemas.microsoft.com/office/drawing/2014/main" id="{F752D0A7-4622-CE74-B2FA-3DDD584994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9" name="Oval 179">
              <a:extLst>
                <a:ext uri="{FF2B5EF4-FFF2-40B4-BE49-F238E27FC236}">
                  <a16:creationId xmlns:a16="http://schemas.microsoft.com/office/drawing/2014/main" id="{875F48DF-2EA7-B687-3AEC-EBBFFF72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0" name="Oval 180">
              <a:extLst>
                <a:ext uri="{FF2B5EF4-FFF2-40B4-BE49-F238E27FC236}">
                  <a16:creationId xmlns:a16="http://schemas.microsoft.com/office/drawing/2014/main" id="{7D731EE1-540A-4150-65CB-354A56CB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5" name="Group 181">
            <a:extLst>
              <a:ext uri="{FF2B5EF4-FFF2-40B4-BE49-F238E27FC236}">
                <a16:creationId xmlns:a16="http://schemas.microsoft.com/office/drawing/2014/main" id="{7C03AA38-5E96-62A0-DCEA-51E83799F6B8}"/>
              </a:ext>
            </a:extLst>
          </p:cNvPr>
          <p:cNvGrpSpPr>
            <a:grpSpLocks/>
          </p:cNvGrpSpPr>
          <p:nvPr/>
        </p:nvGrpSpPr>
        <p:grpSpPr bwMode="auto">
          <a:xfrm>
            <a:off x="7735888" y="5311775"/>
            <a:ext cx="800100" cy="1073150"/>
            <a:chOff x="6575" y="6693"/>
            <a:chExt cx="1262" cy="1691"/>
          </a:xfrm>
        </p:grpSpPr>
        <p:sp>
          <p:nvSpPr>
            <p:cNvPr id="21551" name="AutoShape 182">
              <a:extLst>
                <a:ext uri="{FF2B5EF4-FFF2-40B4-BE49-F238E27FC236}">
                  <a16:creationId xmlns:a16="http://schemas.microsoft.com/office/drawing/2014/main" id="{AA339991-FDC9-D52F-A4B0-EF73E1F900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2" name="Oval 183">
              <a:extLst>
                <a:ext uri="{FF2B5EF4-FFF2-40B4-BE49-F238E27FC236}">
                  <a16:creationId xmlns:a16="http://schemas.microsoft.com/office/drawing/2014/main" id="{3E543314-3E7E-68D2-842B-BB16AB2368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3" name="Oval 184">
              <a:extLst>
                <a:ext uri="{FF2B5EF4-FFF2-40B4-BE49-F238E27FC236}">
                  <a16:creationId xmlns:a16="http://schemas.microsoft.com/office/drawing/2014/main" id="{B69208CF-F53E-4476-7D3F-E8F59D969C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4" name="Oval 185">
              <a:extLst>
                <a:ext uri="{FF2B5EF4-FFF2-40B4-BE49-F238E27FC236}">
                  <a16:creationId xmlns:a16="http://schemas.microsoft.com/office/drawing/2014/main" id="{9D90FB8A-7A81-02CC-5058-9F6ED64D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5" name="Oval 186">
              <a:extLst>
                <a:ext uri="{FF2B5EF4-FFF2-40B4-BE49-F238E27FC236}">
                  <a16:creationId xmlns:a16="http://schemas.microsoft.com/office/drawing/2014/main" id="{F373C741-8808-65F4-89C0-D28DB2FC3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6" name="Group 187">
            <a:extLst>
              <a:ext uri="{FF2B5EF4-FFF2-40B4-BE49-F238E27FC236}">
                <a16:creationId xmlns:a16="http://schemas.microsoft.com/office/drawing/2014/main" id="{2896F58F-80EB-6AEE-2BCF-710929D23982}"/>
              </a:ext>
            </a:extLst>
          </p:cNvPr>
          <p:cNvGrpSpPr>
            <a:grpSpLocks/>
          </p:cNvGrpSpPr>
          <p:nvPr/>
        </p:nvGrpSpPr>
        <p:grpSpPr bwMode="auto">
          <a:xfrm>
            <a:off x="8401050" y="5192713"/>
            <a:ext cx="801688" cy="1074737"/>
            <a:chOff x="6575" y="6693"/>
            <a:chExt cx="1262" cy="1691"/>
          </a:xfrm>
        </p:grpSpPr>
        <p:sp>
          <p:nvSpPr>
            <p:cNvPr id="21546" name="AutoShape 188">
              <a:extLst>
                <a:ext uri="{FF2B5EF4-FFF2-40B4-BE49-F238E27FC236}">
                  <a16:creationId xmlns:a16="http://schemas.microsoft.com/office/drawing/2014/main" id="{1EB5EA8F-D632-22BC-0C8D-0D8A00BA4F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575" y="6693"/>
              <a:ext cx="1262" cy="1691"/>
            </a:xfrm>
            <a:prstGeom prst="upArrow">
              <a:avLst>
                <a:gd name="adj1" fmla="val 50000"/>
                <a:gd name="adj2" fmla="val 33498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7" name="Oval 189">
              <a:extLst>
                <a:ext uri="{FF2B5EF4-FFF2-40B4-BE49-F238E27FC236}">
                  <a16:creationId xmlns:a16="http://schemas.microsoft.com/office/drawing/2014/main" id="{BE78E02F-9DC8-9F3F-62D0-C750749802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7325">
              <a:off x="6765" y="6932"/>
              <a:ext cx="466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Oval 190">
              <a:extLst>
                <a:ext uri="{FF2B5EF4-FFF2-40B4-BE49-F238E27FC236}">
                  <a16:creationId xmlns:a16="http://schemas.microsoft.com/office/drawing/2014/main" id="{F91C67A7-90CF-3EB3-61BF-D25791A0E1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4735">
              <a:off x="7241" y="6932"/>
              <a:ext cx="417" cy="30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9" name="Oval 191">
              <a:extLst>
                <a:ext uri="{FF2B5EF4-FFF2-40B4-BE49-F238E27FC236}">
                  <a16:creationId xmlns:a16="http://schemas.microsoft.com/office/drawing/2014/main" id="{321861CE-FBA5-AA12-23CB-A0646CB53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7059"/>
              <a:ext cx="126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0" name="Oval 192">
              <a:extLst>
                <a:ext uri="{FF2B5EF4-FFF2-40B4-BE49-F238E27FC236}">
                  <a16:creationId xmlns:a16="http://schemas.microsoft.com/office/drawing/2014/main" id="{5CBD9C33-10B6-1938-9672-ACC7AB6E5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7059"/>
              <a:ext cx="125" cy="1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8" name="Organigramme : Extraire 297">
            <a:extLst>
              <a:ext uri="{FF2B5EF4-FFF2-40B4-BE49-F238E27FC236}">
                <a16:creationId xmlns:a16="http://schemas.microsoft.com/office/drawing/2014/main" id="{3852268E-510F-4FD4-4B6F-BE1C9EB6392A}"/>
              </a:ext>
            </a:extLst>
          </p:cNvPr>
          <p:cNvSpPr/>
          <p:nvPr/>
        </p:nvSpPr>
        <p:spPr>
          <a:xfrm>
            <a:off x="3595688" y="1928813"/>
            <a:ext cx="928687" cy="2928937"/>
          </a:xfrm>
          <a:prstGeom prst="flowChartExtract">
            <a:avLst/>
          </a:prstGeom>
          <a:solidFill>
            <a:srgbClr val="FFC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grpSp>
        <p:nvGrpSpPr>
          <p:cNvPr id="21528" name="Group 27">
            <a:extLst>
              <a:ext uri="{FF2B5EF4-FFF2-40B4-BE49-F238E27FC236}">
                <a16:creationId xmlns:a16="http://schemas.microsoft.com/office/drawing/2014/main" id="{1DD4AA32-DEC9-B9B4-F3E4-F6A2231329F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786313"/>
            <a:ext cx="506413" cy="503237"/>
            <a:chOff x="6214" y="9976"/>
            <a:chExt cx="796" cy="794"/>
          </a:xfrm>
        </p:grpSpPr>
        <p:sp>
          <p:nvSpPr>
            <p:cNvPr id="21540" name="Oval 28">
              <a:extLst>
                <a:ext uri="{FF2B5EF4-FFF2-40B4-BE49-F238E27FC236}">
                  <a16:creationId xmlns:a16="http://schemas.microsoft.com/office/drawing/2014/main" id="{0C98D570-2E9C-A63E-4DE1-26959E16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541" name="Group 29">
              <a:extLst>
                <a:ext uri="{FF2B5EF4-FFF2-40B4-BE49-F238E27FC236}">
                  <a16:creationId xmlns:a16="http://schemas.microsoft.com/office/drawing/2014/main" id="{5DD675A5-93BF-7BED-CDA6-D7A7BEE4CF4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21542" name="Oval 30">
                <a:extLst>
                  <a:ext uri="{FF2B5EF4-FFF2-40B4-BE49-F238E27FC236}">
                    <a16:creationId xmlns:a16="http://schemas.microsoft.com/office/drawing/2014/main" id="{47E78C7E-DD72-BA31-23B9-E4605C44E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3" name="Oval 31">
                <a:extLst>
                  <a:ext uri="{FF2B5EF4-FFF2-40B4-BE49-F238E27FC236}">
                    <a16:creationId xmlns:a16="http://schemas.microsoft.com/office/drawing/2014/main" id="{17BF38D1-BD3F-EECD-82F5-34F57C015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4" name="Oval 32">
                <a:extLst>
                  <a:ext uri="{FF2B5EF4-FFF2-40B4-BE49-F238E27FC236}">
                    <a16:creationId xmlns:a16="http://schemas.microsoft.com/office/drawing/2014/main" id="{FEBD6BF8-CF24-4A10-B739-736ECDF80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5" name="Oval 33">
                <a:extLst>
                  <a:ext uri="{FF2B5EF4-FFF2-40B4-BE49-F238E27FC236}">
                    <a16:creationId xmlns:a16="http://schemas.microsoft.com/office/drawing/2014/main" id="{B89987EB-DCBF-D274-9B54-B8CDA486D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529" name="WordArt 193">
            <a:extLst>
              <a:ext uri="{FF2B5EF4-FFF2-40B4-BE49-F238E27FC236}">
                <a16:creationId xmlns:a16="http://schemas.microsoft.com/office/drawing/2014/main" id="{3350BABF-BC34-8E08-BBCE-FCB9409FA4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7063" y="3571875"/>
            <a:ext cx="1868487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Bauhaus 93" panose="04030905020B02020C02" pitchFamily="82" charset="0"/>
              </a:rPr>
              <a:t>+15%</a:t>
            </a:r>
          </a:p>
        </p:txBody>
      </p:sp>
      <p:grpSp>
        <p:nvGrpSpPr>
          <p:cNvPr id="21530" name="Groupe 216">
            <a:extLst>
              <a:ext uri="{FF2B5EF4-FFF2-40B4-BE49-F238E27FC236}">
                <a16:creationId xmlns:a16="http://schemas.microsoft.com/office/drawing/2014/main" id="{4791A669-FC9B-C400-EA6B-7DFCA3D55613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285875"/>
            <a:ext cx="4500562" cy="2714625"/>
            <a:chOff x="2071670" y="1285860"/>
            <a:chExt cx="4500594" cy="2714644"/>
          </a:xfrm>
        </p:grpSpPr>
        <p:sp>
          <p:nvSpPr>
            <p:cNvPr id="308" name="Organigramme : Extraire 307">
              <a:extLst>
                <a:ext uri="{FF2B5EF4-FFF2-40B4-BE49-F238E27FC236}">
                  <a16:creationId xmlns:a16="http://schemas.microsoft.com/office/drawing/2014/main" id="{9053FDC1-3101-37C0-7271-AD4C90688658}"/>
                </a:ext>
              </a:extLst>
            </p:cNvPr>
            <p:cNvSpPr/>
            <p:nvPr/>
          </p:nvSpPr>
          <p:spPr>
            <a:xfrm>
              <a:off x="5643570" y="1285860"/>
              <a:ext cx="928694" cy="2714644"/>
            </a:xfrm>
            <a:prstGeom prst="flowChartExtract">
              <a:avLst/>
            </a:prstGeom>
            <a:solidFill>
              <a:srgbClr val="92D05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09" name="Organigramme : Extraire 308">
              <a:extLst>
                <a:ext uri="{FF2B5EF4-FFF2-40B4-BE49-F238E27FC236}">
                  <a16:creationId xmlns:a16="http://schemas.microsoft.com/office/drawing/2014/main" id="{C3530B67-9606-C2B6-97DD-207533EC3327}"/>
                </a:ext>
              </a:extLst>
            </p:cNvPr>
            <p:cNvSpPr/>
            <p:nvPr/>
          </p:nvSpPr>
          <p:spPr>
            <a:xfrm>
              <a:off x="2071670" y="1285860"/>
              <a:ext cx="928694" cy="785819"/>
            </a:xfrm>
            <a:prstGeom prst="flowChartExtract">
              <a:avLst/>
            </a:prstGeom>
            <a:solidFill>
              <a:srgbClr val="92D05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21531" name="WordArt 193">
            <a:extLst>
              <a:ext uri="{FF2B5EF4-FFF2-40B4-BE49-F238E27FC236}">
                <a16:creationId xmlns:a16="http://schemas.microsoft.com/office/drawing/2014/main" id="{C4EDE3A1-8D8B-9955-98D3-A6C7D5B0B8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3250" y="3571875"/>
            <a:ext cx="1428750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Bauhaus 93" panose="04030905020B02020C02" pitchFamily="82" charset="0"/>
              </a:rPr>
              <a:t>+2%</a:t>
            </a:r>
          </a:p>
        </p:txBody>
      </p: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FA47C3F8-04CB-E61E-8C6B-848AB276D98C}"/>
              </a:ext>
            </a:extLst>
          </p:cNvPr>
          <p:cNvCxnSpPr/>
          <p:nvPr/>
        </p:nvCxnSpPr>
        <p:spPr>
          <a:xfrm>
            <a:off x="1952596" y="1285860"/>
            <a:ext cx="7643866" cy="1588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0000">
                  <a:srgbClr val="92D05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ZoneTexte 257">
            <a:extLst>
              <a:ext uri="{FF2B5EF4-FFF2-40B4-BE49-F238E27FC236}">
                <a16:creationId xmlns:a16="http://schemas.microsoft.com/office/drawing/2014/main" id="{6FE6E307-8BD9-9B32-D0E9-49674072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1214438"/>
            <a:ext cx="1855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Même cote </a:t>
            </a:r>
            <a:r>
              <a:rPr lang="fr-CA" altLang="fr-FR" sz="2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endParaRPr lang="fr-FR" altLang="fr-FR" sz="24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1534" name="ZoneTexte 258">
            <a:extLst>
              <a:ext uri="{FF2B5EF4-FFF2-40B4-BE49-F238E27FC236}">
                <a16:creationId xmlns:a16="http://schemas.microsoft.com/office/drawing/2014/main" id="{214D6C3E-690F-3A98-908B-1D3DA1B1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1214438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Même cote </a:t>
            </a:r>
            <a:r>
              <a:rPr lang="fr-CA" altLang="fr-FR" sz="2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endParaRPr lang="fr-FR" altLang="fr-FR" sz="24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grpSp>
        <p:nvGrpSpPr>
          <p:cNvPr id="43031" name="Groupe 217">
            <a:extLst>
              <a:ext uri="{FF2B5EF4-FFF2-40B4-BE49-F238E27FC236}">
                <a16:creationId xmlns:a16="http://schemas.microsoft.com/office/drawing/2014/main" id="{4A7D9878-6EBD-C5F9-3577-73DC9E8208EC}"/>
              </a:ext>
            </a:extLst>
          </p:cNvPr>
          <p:cNvGrpSpPr>
            <a:grpSpLocks/>
          </p:cNvGrpSpPr>
          <p:nvPr/>
        </p:nvGrpSpPr>
        <p:grpSpPr bwMode="auto">
          <a:xfrm>
            <a:off x="3381375" y="1500188"/>
            <a:ext cx="4929188" cy="654050"/>
            <a:chOff x="1857356" y="1500174"/>
            <a:chExt cx="4929222" cy="654050"/>
          </a:xfrm>
        </p:grpSpPr>
        <p:sp>
          <p:nvSpPr>
            <p:cNvPr id="21536" name="WordArt 193">
              <a:extLst>
                <a:ext uri="{FF2B5EF4-FFF2-40B4-BE49-F238E27FC236}">
                  <a16:creationId xmlns:a16="http://schemas.microsoft.com/office/drawing/2014/main" id="{71F59CD2-8FDB-68E2-1559-B360501B08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57356" y="1500174"/>
              <a:ext cx="1428760" cy="6540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Berlin Sans FB" panose="020E0602020502020306" pitchFamily="34" charset="0"/>
                </a:rPr>
                <a:t>IFG</a:t>
              </a:r>
            </a:p>
          </p:txBody>
        </p:sp>
        <p:sp>
          <p:nvSpPr>
            <p:cNvPr id="21537" name="WordArt 193">
              <a:extLst>
                <a:ext uri="{FF2B5EF4-FFF2-40B4-BE49-F238E27FC236}">
                  <a16:creationId xmlns:a16="http://schemas.microsoft.com/office/drawing/2014/main" id="{CFD818D7-09EC-74D6-E871-A7777BED11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357818" y="1500174"/>
              <a:ext cx="1428760" cy="6540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Berlin Sans FB" panose="020E0602020502020306" pitchFamily="34" charset="0"/>
                </a:rPr>
                <a:t>IFG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us-titre 2">
            <a:extLst>
              <a:ext uri="{FF2B5EF4-FFF2-40B4-BE49-F238E27FC236}">
                <a16:creationId xmlns:a16="http://schemas.microsoft.com/office/drawing/2014/main" id="{CD5E4B33-B3FE-EF6C-963D-D3CCEAE92912}"/>
              </a:ext>
            </a:extLst>
          </p:cNvPr>
          <p:cNvSpPr txBox="1">
            <a:spLocks/>
          </p:cNvSpPr>
          <p:nvPr/>
        </p:nvSpPr>
        <p:spPr bwMode="auto">
          <a:xfrm>
            <a:off x="322263" y="252413"/>
            <a:ext cx="61912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4000">
                <a:latin typeface="Berlin Sans FB" panose="020E0602020502020306" pitchFamily="34" charset="0"/>
              </a:rPr>
              <a:t>Un parallèle avec la science</a:t>
            </a:r>
            <a:endParaRPr lang="fr-CA" altLang="fr-FR" sz="3200">
              <a:latin typeface="Berlin Sans FB" panose="020E0602020502020306" pitchFamily="34" charset="0"/>
            </a:endParaRPr>
          </a:p>
        </p:txBody>
      </p:sp>
      <p:pic>
        <p:nvPicPr>
          <p:cNvPr id="5" name="Picture 2" descr="Image associée">
            <a:extLst>
              <a:ext uri="{FF2B5EF4-FFF2-40B4-BE49-F238E27FC236}">
                <a16:creationId xmlns:a16="http://schemas.microsoft.com/office/drawing/2014/main" id="{1982EF96-CD38-0ED0-E2FF-C01E0DA5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957638"/>
            <a:ext cx="4578350" cy="25685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8" descr="Image associée">
            <a:extLst>
              <a:ext uri="{FF2B5EF4-FFF2-40B4-BE49-F238E27FC236}">
                <a16:creationId xmlns:a16="http://schemas.microsoft.com/office/drawing/2014/main" id="{9918F640-1CDE-2487-7E40-47C47523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82688"/>
            <a:ext cx="4500563" cy="2371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" descr="Image associée">
            <a:extLst>
              <a:ext uri="{FF2B5EF4-FFF2-40B4-BE49-F238E27FC236}">
                <a16:creationId xmlns:a16="http://schemas.microsoft.com/office/drawing/2014/main" id="{E02BE97D-F37C-375C-8286-4174E956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950913"/>
            <a:ext cx="46894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Image associée">
            <a:extLst>
              <a:ext uri="{FF2B5EF4-FFF2-40B4-BE49-F238E27FC236}">
                <a16:creationId xmlns:a16="http://schemas.microsoft.com/office/drawing/2014/main" id="{F55C8AFC-418B-75A4-64A9-887C936F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63988"/>
            <a:ext cx="34337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81C58CD7-3FC1-7616-6263-235FC6B6F953}"/>
              </a:ext>
            </a:extLst>
          </p:cNvPr>
          <p:cNvSpPr/>
          <p:nvPr/>
        </p:nvSpPr>
        <p:spPr>
          <a:xfrm>
            <a:off x="4170363" y="3152775"/>
            <a:ext cx="3851275" cy="1439863"/>
          </a:xfrm>
          <a:prstGeom prst="wedgeRoundRectCallout">
            <a:avLst>
              <a:gd name="adj1" fmla="val -50535"/>
              <a:gd name="adj2" fmla="val -81746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Lequel de ces objets aurait la plus grande valeur selon vous?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F8C98-7811-0DC8-A77B-FE2EE49EB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9" name="Image 8" descr="pexels-photo-220237.jpeg">
            <a:extLst>
              <a:ext uri="{FF2B5EF4-FFF2-40B4-BE49-F238E27FC236}">
                <a16:creationId xmlns:a16="http://schemas.microsoft.com/office/drawing/2014/main" id="{1F076D9B-73EC-E3B8-3064-395CFB9E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7F3E70-6BA5-4D24-7FC2-6DBCDD306A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2532" name="Espace réservé du numéro de diapositive 4">
            <a:extLst>
              <a:ext uri="{FF2B5EF4-FFF2-40B4-BE49-F238E27FC236}">
                <a16:creationId xmlns:a16="http://schemas.microsoft.com/office/drawing/2014/main" id="{BD4543A4-85FF-AF04-19D0-FE435CF93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E31A185-F0BC-4BB0-A6D0-7F1946E8337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Sous-titre 2">
            <a:extLst>
              <a:ext uri="{FF2B5EF4-FFF2-40B4-BE49-F238E27FC236}">
                <a16:creationId xmlns:a16="http://schemas.microsoft.com/office/drawing/2014/main" id="{812A44F4-1CD3-963D-7CB3-3551ABFEF6A0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EE2192-E074-4AB8-B7CA-7F7C341A754E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D4C8C5-1590-EC9E-4CBB-6848F4918B0F}"/>
              </a:ext>
            </a:extLst>
          </p:cNvPr>
          <p:cNvSpPr/>
          <p:nvPr/>
        </p:nvSpPr>
        <p:spPr>
          <a:xfrm>
            <a:off x="8983663" y="1822450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540" name="ZoneTexte 204">
            <a:extLst>
              <a:ext uri="{FF2B5EF4-FFF2-40B4-BE49-F238E27FC236}">
                <a16:creationId xmlns:a16="http://schemas.microsoft.com/office/drawing/2014/main" id="{446A26D7-C430-2F71-51E6-FADA4693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1360488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Collégial</a:t>
            </a:r>
            <a:endParaRPr lang="fr-FR" altLang="fr-FR" sz="24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094E8-AB84-B240-F4DE-AFC501C8EFCB}"/>
              </a:ext>
            </a:extLst>
          </p:cNvPr>
          <p:cNvSpPr/>
          <p:nvPr/>
        </p:nvSpPr>
        <p:spPr>
          <a:xfrm>
            <a:off x="8983663" y="3249613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E2458-78C8-08A7-6C1E-F221B68A4E04}"/>
              </a:ext>
            </a:extLst>
          </p:cNvPr>
          <p:cNvSpPr/>
          <p:nvPr/>
        </p:nvSpPr>
        <p:spPr>
          <a:xfrm>
            <a:off x="8983663" y="4676775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548" name="ZoneTexte 204">
            <a:extLst>
              <a:ext uri="{FF2B5EF4-FFF2-40B4-BE49-F238E27FC236}">
                <a16:creationId xmlns:a16="http://schemas.microsoft.com/office/drawing/2014/main" id="{520B7A81-3159-AAA2-B9C2-4F71A242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532872"/>
            <a:ext cx="3155031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36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Référence: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A" altLang="fr-FR" sz="24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Matières avec épreuves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ministérielles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de 4</a:t>
            </a:r>
            <a:r>
              <a:rPr lang="fr-CA" altLang="fr-FR" sz="2400" baseline="300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</a:t>
            </a: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et 5</a:t>
            </a:r>
            <a:r>
              <a:rPr lang="fr-CA" altLang="fr-FR" sz="2400" baseline="300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</a:t>
            </a: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secondaire: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A" altLang="fr-FR" sz="24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Français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Anglais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Mathématiques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Histoire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Sciences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C647B331-FA6D-61E4-34F1-DCE7639F80D4}"/>
              </a:ext>
            </a:extLst>
          </p:cNvPr>
          <p:cNvGrpSpPr/>
          <p:nvPr/>
        </p:nvGrpSpPr>
        <p:grpSpPr>
          <a:xfrm>
            <a:off x="8983663" y="3611073"/>
            <a:ext cx="1665092" cy="1455128"/>
            <a:chOff x="5652610" y="2981325"/>
            <a:chExt cx="768832" cy="668397"/>
          </a:xfrm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69C07B1F-6913-E724-7419-6F7C9FED201C}"/>
                </a:ext>
              </a:extLst>
            </p:cNvPr>
            <p:cNvSpPr/>
            <p:nvPr/>
          </p:nvSpPr>
          <p:spPr>
            <a:xfrm>
              <a:off x="5652610" y="2981325"/>
              <a:ext cx="768832" cy="6683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IFG A</a:t>
              </a:r>
            </a:p>
          </p:txBody>
        </p:sp>
        <p:grpSp>
          <p:nvGrpSpPr>
            <p:cNvPr id="22592" name="Group 151">
              <a:extLst>
                <a:ext uri="{FF2B5EF4-FFF2-40B4-BE49-F238E27FC236}">
                  <a16:creationId xmlns:a16="http://schemas.microsoft.com/office/drawing/2014/main" id="{E4F35318-D770-6FBA-3221-D0760C9C1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083" y="2981487"/>
              <a:ext cx="238922" cy="114886"/>
              <a:chOff x="2351" y="7235"/>
              <a:chExt cx="702" cy="313"/>
            </a:xfrm>
          </p:grpSpPr>
          <p:sp>
            <p:nvSpPr>
              <p:cNvPr id="22593" name="Oval 152">
                <a:extLst>
                  <a:ext uri="{FF2B5EF4-FFF2-40B4-BE49-F238E27FC236}">
                    <a16:creationId xmlns:a16="http://schemas.microsoft.com/office/drawing/2014/main" id="{0AB92344-CDFD-6A14-022C-A25862DEB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4" name="Oval 153">
                <a:extLst>
                  <a:ext uri="{FF2B5EF4-FFF2-40B4-BE49-F238E27FC236}">
                    <a16:creationId xmlns:a16="http://schemas.microsoft.com/office/drawing/2014/main" id="{35E50AFE-EAEA-0E27-48D3-32EA4F9D1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5" name="Oval 154">
                <a:extLst>
                  <a:ext uri="{FF2B5EF4-FFF2-40B4-BE49-F238E27FC236}">
                    <a16:creationId xmlns:a16="http://schemas.microsoft.com/office/drawing/2014/main" id="{4C0DE403-EAD3-857E-EE95-104DC758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6" name="Oval 155">
                <a:extLst>
                  <a:ext uri="{FF2B5EF4-FFF2-40B4-BE49-F238E27FC236}">
                    <a16:creationId xmlns:a16="http://schemas.microsoft.com/office/drawing/2014/main" id="{006A4AF5-0D12-513A-210C-8FB03AF90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8C2D0785-0934-2C3E-F675-148A2145CD84}"/>
              </a:ext>
            </a:extLst>
          </p:cNvPr>
          <p:cNvGrpSpPr/>
          <p:nvPr/>
        </p:nvGrpSpPr>
        <p:grpSpPr>
          <a:xfrm>
            <a:off x="9024242" y="2181225"/>
            <a:ext cx="1665092" cy="646331"/>
            <a:chOff x="5652610" y="2981325"/>
            <a:chExt cx="768832" cy="29688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5D91501-D75E-F8EA-DE3D-8464356F82BB}"/>
                </a:ext>
              </a:extLst>
            </p:cNvPr>
            <p:cNvSpPr/>
            <p:nvPr/>
          </p:nvSpPr>
          <p:spPr>
            <a:xfrm>
              <a:off x="5652610" y="2981325"/>
              <a:ext cx="768832" cy="2968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IFG B</a:t>
              </a:r>
            </a:p>
          </p:txBody>
        </p:sp>
        <p:grpSp>
          <p:nvGrpSpPr>
            <p:cNvPr id="22530" name="Group 151">
              <a:extLst>
                <a:ext uri="{FF2B5EF4-FFF2-40B4-BE49-F238E27FC236}">
                  <a16:creationId xmlns:a16="http://schemas.microsoft.com/office/drawing/2014/main" id="{4122B53D-72A9-8C08-7322-2AEB55242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083" y="2981487"/>
              <a:ext cx="238922" cy="114886"/>
              <a:chOff x="2351" y="7235"/>
              <a:chExt cx="702" cy="313"/>
            </a:xfrm>
          </p:grpSpPr>
          <p:sp>
            <p:nvSpPr>
              <p:cNvPr id="130" name="Oval 152">
                <a:extLst>
                  <a:ext uri="{FF2B5EF4-FFF2-40B4-BE49-F238E27FC236}">
                    <a16:creationId xmlns:a16="http://schemas.microsoft.com/office/drawing/2014/main" id="{FDC793A4-2B87-5CB3-4E87-9B09B18CB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val 153">
                <a:extLst>
                  <a:ext uri="{FF2B5EF4-FFF2-40B4-BE49-F238E27FC236}">
                    <a16:creationId xmlns:a16="http://schemas.microsoft.com/office/drawing/2014/main" id="{8A9A11D0-5353-AD00-F5F5-37C7A23DE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54">
                <a:extLst>
                  <a:ext uri="{FF2B5EF4-FFF2-40B4-BE49-F238E27FC236}">
                    <a16:creationId xmlns:a16="http://schemas.microsoft.com/office/drawing/2014/main" id="{1CEFFBCB-1EF5-F842-339F-399717FFC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55">
                <a:extLst>
                  <a:ext uri="{FF2B5EF4-FFF2-40B4-BE49-F238E27FC236}">
                    <a16:creationId xmlns:a16="http://schemas.microsoft.com/office/drawing/2014/main" id="{D7ACB5F4-F1E5-C1D3-B4B3-86660F492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DC23E0E0-817C-7B1F-C26F-E63B821F239A}"/>
              </a:ext>
            </a:extLst>
          </p:cNvPr>
          <p:cNvGrpSpPr/>
          <p:nvPr/>
        </p:nvGrpSpPr>
        <p:grpSpPr>
          <a:xfrm>
            <a:off x="8983663" y="4958293"/>
            <a:ext cx="1665092" cy="646331"/>
            <a:chOff x="5652610" y="2981325"/>
            <a:chExt cx="768832" cy="296885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AD045CD-F9EF-8491-5D2D-2A193DCF28AF}"/>
                </a:ext>
              </a:extLst>
            </p:cNvPr>
            <p:cNvSpPr/>
            <p:nvPr/>
          </p:nvSpPr>
          <p:spPr>
            <a:xfrm>
              <a:off x="5652610" y="2981325"/>
              <a:ext cx="768832" cy="2968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IFG C</a:t>
              </a:r>
            </a:p>
          </p:txBody>
        </p:sp>
        <p:grpSp>
          <p:nvGrpSpPr>
            <p:cNvPr id="136" name="Group 151">
              <a:extLst>
                <a:ext uri="{FF2B5EF4-FFF2-40B4-BE49-F238E27FC236}">
                  <a16:creationId xmlns:a16="http://schemas.microsoft.com/office/drawing/2014/main" id="{67344DA0-1C96-3937-22CB-A0C35697D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083" y="2981487"/>
              <a:ext cx="238922" cy="114886"/>
              <a:chOff x="2351" y="7235"/>
              <a:chExt cx="702" cy="313"/>
            </a:xfrm>
          </p:grpSpPr>
          <p:sp>
            <p:nvSpPr>
              <p:cNvPr id="137" name="Oval 152">
                <a:extLst>
                  <a:ext uri="{FF2B5EF4-FFF2-40B4-BE49-F238E27FC236}">
                    <a16:creationId xmlns:a16="http://schemas.microsoft.com/office/drawing/2014/main" id="{AE325ED6-5E99-881B-97C8-BD90A3732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l 153">
                <a:extLst>
                  <a:ext uri="{FF2B5EF4-FFF2-40B4-BE49-F238E27FC236}">
                    <a16:creationId xmlns:a16="http://schemas.microsoft.com/office/drawing/2014/main" id="{381FE0B1-C3B2-5037-8DD2-1379437FE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Oval 154">
                <a:extLst>
                  <a:ext uri="{FF2B5EF4-FFF2-40B4-BE49-F238E27FC236}">
                    <a16:creationId xmlns:a16="http://schemas.microsoft.com/office/drawing/2014/main" id="{4505C43F-D58B-B21A-8CFB-BC2E2C7FC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Oval 155">
                <a:extLst>
                  <a:ext uri="{FF2B5EF4-FFF2-40B4-BE49-F238E27FC236}">
                    <a16:creationId xmlns:a16="http://schemas.microsoft.com/office/drawing/2014/main" id="{E5003194-7968-0DA9-B4BE-F5BEA3319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63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FB41-5075-542D-0FD0-EFC263C02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9" name="Image 8" descr="pexels-photo-220237.jpeg">
            <a:extLst>
              <a:ext uri="{FF2B5EF4-FFF2-40B4-BE49-F238E27FC236}">
                <a16:creationId xmlns:a16="http://schemas.microsoft.com/office/drawing/2014/main" id="{D728DBAB-04D4-0F63-B129-7F14A346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FB53B-2C44-261A-D0C0-2035191143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2532" name="Espace réservé du numéro de diapositive 4">
            <a:extLst>
              <a:ext uri="{FF2B5EF4-FFF2-40B4-BE49-F238E27FC236}">
                <a16:creationId xmlns:a16="http://schemas.microsoft.com/office/drawing/2014/main" id="{B2CFD06D-7D96-0D2C-1FF3-77B24681B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E31A185-F0BC-4BB0-A6D0-7F1946E8337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Sous-titre 2">
            <a:extLst>
              <a:ext uri="{FF2B5EF4-FFF2-40B4-BE49-F238E27FC236}">
                <a16:creationId xmlns:a16="http://schemas.microsoft.com/office/drawing/2014/main" id="{0BD2C473-E849-0A5E-6563-638691569B51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4361F0E-179B-59B4-F42F-65BD1FD92C26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F9ADE8-D1BC-08A4-1F18-26F9F33BF367}"/>
              </a:ext>
            </a:extLst>
          </p:cNvPr>
          <p:cNvSpPr/>
          <p:nvPr/>
        </p:nvSpPr>
        <p:spPr>
          <a:xfrm>
            <a:off x="8983663" y="1822450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540" name="ZoneTexte 204">
            <a:extLst>
              <a:ext uri="{FF2B5EF4-FFF2-40B4-BE49-F238E27FC236}">
                <a16:creationId xmlns:a16="http://schemas.microsoft.com/office/drawing/2014/main" id="{B8F383C2-67A8-A771-A869-A1823E541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1360488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Collégial</a:t>
            </a:r>
            <a:endParaRPr lang="fr-FR" altLang="fr-FR" sz="24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64503-749B-C133-0E68-2F53C6CB9AA5}"/>
              </a:ext>
            </a:extLst>
          </p:cNvPr>
          <p:cNvSpPr/>
          <p:nvPr/>
        </p:nvSpPr>
        <p:spPr>
          <a:xfrm>
            <a:off x="8983663" y="3249613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1D63E-0E8F-B6DE-9365-B79C44C83F06}"/>
              </a:ext>
            </a:extLst>
          </p:cNvPr>
          <p:cNvSpPr/>
          <p:nvPr/>
        </p:nvSpPr>
        <p:spPr>
          <a:xfrm>
            <a:off x="8983663" y="4676775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3193F-80D3-596C-B2E3-4645AB32D8A2}"/>
              </a:ext>
            </a:extLst>
          </p:cNvPr>
          <p:cNvSpPr/>
          <p:nvPr/>
        </p:nvSpPr>
        <p:spPr>
          <a:xfrm>
            <a:off x="1938338" y="4676775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CBA95-059A-03F8-30D7-72857BCA8941}"/>
              </a:ext>
            </a:extLst>
          </p:cNvPr>
          <p:cNvSpPr/>
          <p:nvPr/>
        </p:nvSpPr>
        <p:spPr>
          <a:xfrm>
            <a:off x="1938338" y="3270250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C1D7D-84D4-173B-2263-B4CE7BCE4A41}"/>
              </a:ext>
            </a:extLst>
          </p:cNvPr>
          <p:cNvSpPr/>
          <p:nvPr/>
        </p:nvSpPr>
        <p:spPr>
          <a:xfrm>
            <a:off x="4106863" y="4025900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31CED-7707-B7EF-CFAA-2947130996E0}"/>
              </a:ext>
            </a:extLst>
          </p:cNvPr>
          <p:cNvSpPr/>
          <p:nvPr/>
        </p:nvSpPr>
        <p:spPr>
          <a:xfrm>
            <a:off x="1938338" y="1865313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A29B09-A558-94B6-24FE-586B946EE629}"/>
              </a:ext>
            </a:extLst>
          </p:cNvPr>
          <p:cNvSpPr/>
          <p:nvPr/>
        </p:nvSpPr>
        <p:spPr>
          <a:xfrm>
            <a:off x="4106863" y="2443163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548" name="ZoneTexte 204">
            <a:extLst>
              <a:ext uri="{FF2B5EF4-FFF2-40B4-BE49-F238E27FC236}">
                <a16:creationId xmlns:a16="http://schemas.microsoft.com/office/drawing/2014/main" id="{94E73BCD-8BF5-E565-2BA6-C518D926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1414463"/>
            <a:ext cx="157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Secondaire</a:t>
            </a:r>
            <a:endParaRPr lang="fr-FR" altLang="fr-FR" sz="24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grpSp>
        <p:nvGrpSpPr>
          <p:cNvPr id="22549" name="Groupe 16">
            <a:extLst>
              <a:ext uri="{FF2B5EF4-FFF2-40B4-BE49-F238E27FC236}">
                <a16:creationId xmlns:a16="http://schemas.microsoft.com/office/drawing/2014/main" id="{D1000C08-F593-F61E-D90D-B103CDC5DD7C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3173413"/>
            <a:ext cx="769938" cy="646112"/>
            <a:chOff x="5652610" y="2981325"/>
            <a:chExt cx="768832" cy="6463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EAC96-6A75-880D-6B68-C4ACC4558CE7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80</a:t>
              </a:r>
            </a:p>
          </p:txBody>
        </p:sp>
        <p:grpSp>
          <p:nvGrpSpPr>
            <p:cNvPr id="22565" name="Group 151">
              <a:extLst>
                <a:ext uri="{FF2B5EF4-FFF2-40B4-BE49-F238E27FC236}">
                  <a16:creationId xmlns:a16="http://schemas.microsoft.com/office/drawing/2014/main" id="{DF0816E3-D4E2-2B06-0085-2C840F758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2566" name="Oval 152">
                <a:extLst>
                  <a:ext uri="{FF2B5EF4-FFF2-40B4-BE49-F238E27FC236}">
                    <a16:creationId xmlns:a16="http://schemas.microsoft.com/office/drawing/2014/main" id="{92EE7D94-11CE-B282-3ABB-E261894DB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7" name="Oval 153">
                <a:extLst>
                  <a:ext uri="{FF2B5EF4-FFF2-40B4-BE49-F238E27FC236}">
                    <a16:creationId xmlns:a16="http://schemas.microsoft.com/office/drawing/2014/main" id="{F440BA60-F2E5-3365-5070-C520D5838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8" name="Oval 154">
                <a:extLst>
                  <a:ext uri="{FF2B5EF4-FFF2-40B4-BE49-F238E27FC236}">
                    <a16:creationId xmlns:a16="http://schemas.microsoft.com/office/drawing/2014/main" id="{7AFA1395-02B8-6AE7-DE86-2EBB91954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9" name="Oval 155">
                <a:extLst>
                  <a:ext uri="{FF2B5EF4-FFF2-40B4-BE49-F238E27FC236}">
                    <a16:creationId xmlns:a16="http://schemas.microsoft.com/office/drawing/2014/main" id="{758A8E4D-E2AB-0A98-3E84-86015ED64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50" name="Groupe 17">
            <a:extLst>
              <a:ext uri="{FF2B5EF4-FFF2-40B4-BE49-F238E27FC236}">
                <a16:creationId xmlns:a16="http://schemas.microsoft.com/office/drawing/2014/main" id="{D9709C69-2F54-265E-B3CB-2A07312D139D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3930650"/>
            <a:ext cx="769938" cy="646113"/>
            <a:chOff x="5652610" y="2981325"/>
            <a:chExt cx="768832" cy="6463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246F89-4839-ADF1-DD97-F97608119F6A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77</a:t>
              </a:r>
            </a:p>
          </p:txBody>
        </p:sp>
        <p:grpSp>
          <p:nvGrpSpPr>
            <p:cNvPr id="22559" name="Group 151">
              <a:extLst>
                <a:ext uri="{FF2B5EF4-FFF2-40B4-BE49-F238E27FC236}">
                  <a16:creationId xmlns:a16="http://schemas.microsoft.com/office/drawing/2014/main" id="{04A320F8-D0A1-D457-32BF-0967C72DE5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2560" name="Oval 152">
                <a:extLst>
                  <a:ext uri="{FF2B5EF4-FFF2-40B4-BE49-F238E27FC236}">
                    <a16:creationId xmlns:a16="http://schemas.microsoft.com/office/drawing/2014/main" id="{808D51B8-0C8D-A0CD-2C12-A46386BA6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1" name="Oval 153">
                <a:extLst>
                  <a:ext uri="{FF2B5EF4-FFF2-40B4-BE49-F238E27FC236}">
                    <a16:creationId xmlns:a16="http://schemas.microsoft.com/office/drawing/2014/main" id="{5FA2DE0A-4714-11CF-4208-F270CAA86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2" name="Oval 154">
                <a:extLst>
                  <a:ext uri="{FF2B5EF4-FFF2-40B4-BE49-F238E27FC236}">
                    <a16:creationId xmlns:a16="http://schemas.microsoft.com/office/drawing/2014/main" id="{8D8431F0-3C02-0B85-C564-6425FC33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3" name="Oval 155">
                <a:extLst>
                  <a:ext uri="{FF2B5EF4-FFF2-40B4-BE49-F238E27FC236}">
                    <a16:creationId xmlns:a16="http://schemas.microsoft.com/office/drawing/2014/main" id="{14D263C4-B1FE-EC94-FD38-7B171DC72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51" name="Groupe 24">
            <a:extLst>
              <a:ext uri="{FF2B5EF4-FFF2-40B4-BE49-F238E27FC236}">
                <a16:creationId xmlns:a16="http://schemas.microsoft.com/office/drawing/2014/main" id="{EA1E1CBB-8C0B-B93D-5B34-BE5444967139}"/>
              </a:ext>
            </a:extLst>
          </p:cNvPr>
          <p:cNvGrpSpPr>
            <a:grpSpLocks/>
          </p:cNvGrpSpPr>
          <p:nvPr/>
        </p:nvGrpSpPr>
        <p:grpSpPr bwMode="auto">
          <a:xfrm>
            <a:off x="1921123" y="1763966"/>
            <a:ext cx="769938" cy="646112"/>
            <a:chOff x="5652610" y="2981325"/>
            <a:chExt cx="768832" cy="6463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6143DD-FB4B-0266-CC65-C435F4D4833E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68</a:t>
              </a:r>
            </a:p>
          </p:txBody>
        </p:sp>
        <p:grpSp>
          <p:nvGrpSpPr>
            <p:cNvPr id="22553" name="Group 151">
              <a:extLst>
                <a:ext uri="{FF2B5EF4-FFF2-40B4-BE49-F238E27FC236}">
                  <a16:creationId xmlns:a16="http://schemas.microsoft.com/office/drawing/2014/main" id="{E19E7BC1-75F3-C356-A9AA-A2E59415F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2554" name="Oval 152">
                <a:extLst>
                  <a:ext uri="{FF2B5EF4-FFF2-40B4-BE49-F238E27FC236}">
                    <a16:creationId xmlns:a16="http://schemas.microsoft.com/office/drawing/2014/main" id="{E5AF475E-582E-584E-1622-B83DBB238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5" name="Oval 153">
                <a:extLst>
                  <a:ext uri="{FF2B5EF4-FFF2-40B4-BE49-F238E27FC236}">
                    <a16:creationId xmlns:a16="http://schemas.microsoft.com/office/drawing/2014/main" id="{87E059CD-5631-B7B3-AE19-D25612FBC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6" name="Oval 154">
                <a:extLst>
                  <a:ext uri="{FF2B5EF4-FFF2-40B4-BE49-F238E27FC236}">
                    <a16:creationId xmlns:a16="http://schemas.microsoft.com/office/drawing/2014/main" id="{E69ED736-C476-9294-C337-EBC8DD91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7" name="Oval 155">
                <a:extLst>
                  <a:ext uri="{FF2B5EF4-FFF2-40B4-BE49-F238E27FC236}">
                    <a16:creationId xmlns:a16="http://schemas.microsoft.com/office/drawing/2014/main" id="{63C8CA22-EB21-C9D5-E32F-8951C23CE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DF1D9D5-8132-5D68-64A0-5345CEEE15B6}"/>
              </a:ext>
            </a:extLst>
          </p:cNvPr>
          <p:cNvGrpSpPr/>
          <p:nvPr/>
        </p:nvGrpSpPr>
        <p:grpSpPr>
          <a:xfrm>
            <a:off x="5104053" y="3231138"/>
            <a:ext cx="768832" cy="646331"/>
            <a:chOff x="5652610" y="2981325"/>
            <a:chExt cx="768832" cy="646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A01336-39E6-76E8-366F-904AEFF91D2E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88</a:t>
              </a:r>
            </a:p>
          </p:txBody>
        </p:sp>
        <p:grpSp>
          <p:nvGrpSpPr>
            <p:cNvPr id="13" name="Group 151">
              <a:extLst>
                <a:ext uri="{FF2B5EF4-FFF2-40B4-BE49-F238E27FC236}">
                  <a16:creationId xmlns:a16="http://schemas.microsoft.com/office/drawing/2014/main" id="{3AC21753-E9BA-C60E-6EDE-FBC3F2F50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4" name="Oval 152">
                <a:extLst>
                  <a:ext uri="{FF2B5EF4-FFF2-40B4-BE49-F238E27FC236}">
                    <a16:creationId xmlns:a16="http://schemas.microsoft.com/office/drawing/2014/main" id="{F6022C0B-AC02-508D-43F9-486222610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3">
                <a:extLst>
                  <a:ext uri="{FF2B5EF4-FFF2-40B4-BE49-F238E27FC236}">
                    <a16:creationId xmlns:a16="http://schemas.microsoft.com/office/drawing/2014/main" id="{32AEC3F5-6A73-E311-0CAC-B3C0CEA1D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54">
                <a:extLst>
                  <a:ext uri="{FF2B5EF4-FFF2-40B4-BE49-F238E27FC236}">
                    <a16:creationId xmlns:a16="http://schemas.microsoft.com/office/drawing/2014/main" id="{89E6419E-4480-9E0D-F7D4-2D335CA07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55">
                <a:extLst>
                  <a:ext uri="{FF2B5EF4-FFF2-40B4-BE49-F238E27FC236}">
                    <a16:creationId xmlns:a16="http://schemas.microsoft.com/office/drawing/2014/main" id="{E3BAFC36-500F-BB86-7001-666DCD159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473E84D-5CAD-7A03-E8A8-8FAD59F6E565}"/>
              </a:ext>
            </a:extLst>
          </p:cNvPr>
          <p:cNvGrpSpPr/>
          <p:nvPr/>
        </p:nvGrpSpPr>
        <p:grpSpPr>
          <a:xfrm>
            <a:off x="4125657" y="2304831"/>
            <a:ext cx="768832" cy="646331"/>
            <a:chOff x="5652610" y="2981325"/>
            <a:chExt cx="768832" cy="6463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6A1B94-8595-B167-C401-798C8D196CA5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60</a:t>
              </a:r>
            </a:p>
          </p:txBody>
        </p:sp>
        <p:grpSp>
          <p:nvGrpSpPr>
            <p:cNvPr id="22" name="Group 151">
              <a:extLst>
                <a:ext uri="{FF2B5EF4-FFF2-40B4-BE49-F238E27FC236}">
                  <a16:creationId xmlns:a16="http://schemas.microsoft.com/office/drawing/2014/main" id="{A066438F-EDE3-9040-4335-C83E3B543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3" name="Oval 152">
                <a:extLst>
                  <a:ext uri="{FF2B5EF4-FFF2-40B4-BE49-F238E27FC236}">
                    <a16:creationId xmlns:a16="http://schemas.microsoft.com/office/drawing/2014/main" id="{F43A2DCA-1954-BCCB-F673-B01D66E0C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53">
                <a:extLst>
                  <a:ext uri="{FF2B5EF4-FFF2-40B4-BE49-F238E27FC236}">
                    <a16:creationId xmlns:a16="http://schemas.microsoft.com/office/drawing/2014/main" id="{32CE2D19-B47D-4A1B-2DFD-C16517C3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54">
                <a:extLst>
                  <a:ext uri="{FF2B5EF4-FFF2-40B4-BE49-F238E27FC236}">
                    <a16:creationId xmlns:a16="http://schemas.microsoft.com/office/drawing/2014/main" id="{64600E64-1365-5419-3697-06188650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55">
                <a:extLst>
                  <a:ext uri="{FF2B5EF4-FFF2-40B4-BE49-F238E27FC236}">
                    <a16:creationId xmlns:a16="http://schemas.microsoft.com/office/drawing/2014/main" id="{E3E59EB0-EA68-9B13-8385-0C678B69A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DEE02BA-3B94-2AAE-66E4-7F8DA808EF6B}"/>
              </a:ext>
            </a:extLst>
          </p:cNvPr>
          <p:cNvGrpSpPr/>
          <p:nvPr/>
        </p:nvGrpSpPr>
        <p:grpSpPr>
          <a:xfrm>
            <a:off x="4030801" y="4700307"/>
            <a:ext cx="768832" cy="646331"/>
            <a:chOff x="5652610" y="2981325"/>
            <a:chExt cx="768832" cy="64633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60AFEF-842B-9EA7-8FEB-36F0FAC19A55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91</a:t>
              </a:r>
            </a:p>
          </p:txBody>
        </p:sp>
        <p:grpSp>
          <p:nvGrpSpPr>
            <p:cNvPr id="30" name="Group 151">
              <a:extLst>
                <a:ext uri="{FF2B5EF4-FFF2-40B4-BE49-F238E27FC236}">
                  <a16:creationId xmlns:a16="http://schemas.microsoft.com/office/drawing/2014/main" id="{4394D06E-C366-C6A7-A43F-BE040A638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31" name="Oval 152">
                <a:extLst>
                  <a:ext uri="{FF2B5EF4-FFF2-40B4-BE49-F238E27FC236}">
                    <a16:creationId xmlns:a16="http://schemas.microsoft.com/office/drawing/2014/main" id="{6034751A-6139-2EE8-8E27-2D95B38C4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53">
                <a:extLst>
                  <a:ext uri="{FF2B5EF4-FFF2-40B4-BE49-F238E27FC236}">
                    <a16:creationId xmlns:a16="http://schemas.microsoft.com/office/drawing/2014/main" id="{CB0A3A86-A7D3-B4C4-5D54-506A6FC3C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54">
                <a:extLst>
                  <a:ext uri="{FF2B5EF4-FFF2-40B4-BE49-F238E27FC236}">
                    <a16:creationId xmlns:a16="http://schemas.microsoft.com/office/drawing/2014/main" id="{85E83BE5-CC91-69B4-7746-83751954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155">
                <a:extLst>
                  <a:ext uri="{FF2B5EF4-FFF2-40B4-BE49-F238E27FC236}">
                    <a16:creationId xmlns:a16="http://schemas.microsoft.com/office/drawing/2014/main" id="{E2E5B4D9-7B1A-578F-9C49-B44E72541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88A14E8-0404-870C-F6D0-358A17DA4250}"/>
              </a:ext>
            </a:extLst>
          </p:cNvPr>
          <p:cNvGrpSpPr/>
          <p:nvPr/>
        </p:nvGrpSpPr>
        <p:grpSpPr>
          <a:xfrm>
            <a:off x="2864956" y="4518204"/>
            <a:ext cx="768832" cy="646331"/>
            <a:chOff x="5652610" y="2981325"/>
            <a:chExt cx="768832" cy="64633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1C3DCB-9245-C279-DD43-C617418402CD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93</a:t>
              </a:r>
            </a:p>
          </p:txBody>
        </p:sp>
        <p:grpSp>
          <p:nvGrpSpPr>
            <p:cNvPr id="37" name="Group 151">
              <a:extLst>
                <a:ext uri="{FF2B5EF4-FFF2-40B4-BE49-F238E27FC236}">
                  <a16:creationId xmlns:a16="http://schemas.microsoft.com/office/drawing/2014/main" id="{A4A2EA52-4148-D918-63AA-7AF2F3751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38" name="Oval 152">
                <a:extLst>
                  <a:ext uri="{FF2B5EF4-FFF2-40B4-BE49-F238E27FC236}">
                    <a16:creationId xmlns:a16="http://schemas.microsoft.com/office/drawing/2014/main" id="{F83CF471-76C2-DFAD-E85C-CF077DD2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53">
                <a:extLst>
                  <a:ext uri="{FF2B5EF4-FFF2-40B4-BE49-F238E27FC236}">
                    <a16:creationId xmlns:a16="http://schemas.microsoft.com/office/drawing/2014/main" id="{E356BE03-4453-654F-B7E1-2F705C879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54">
                <a:extLst>
                  <a:ext uri="{FF2B5EF4-FFF2-40B4-BE49-F238E27FC236}">
                    <a16:creationId xmlns:a16="http://schemas.microsoft.com/office/drawing/2014/main" id="{0B0D4B0C-AE00-A1C4-D3A4-F03A9CAEE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55">
                <a:extLst>
                  <a:ext uri="{FF2B5EF4-FFF2-40B4-BE49-F238E27FC236}">
                    <a16:creationId xmlns:a16="http://schemas.microsoft.com/office/drawing/2014/main" id="{C90D5154-F0A5-C01F-1562-268565609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B4656ED-BB71-7EC8-EB76-72B0EDF1CC9D}"/>
              </a:ext>
            </a:extLst>
          </p:cNvPr>
          <p:cNvGrpSpPr/>
          <p:nvPr/>
        </p:nvGrpSpPr>
        <p:grpSpPr>
          <a:xfrm>
            <a:off x="2256736" y="1981665"/>
            <a:ext cx="768832" cy="646331"/>
            <a:chOff x="5652610" y="2981325"/>
            <a:chExt cx="768832" cy="64633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B42CC-C06B-2B5E-E643-0207A8CB2AE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73</a:t>
              </a:r>
            </a:p>
          </p:txBody>
        </p:sp>
        <p:grpSp>
          <p:nvGrpSpPr>
            <p:cNvPr id="44" name="Group 151">
              <a:extLst>
                <a:ext uri="{FF2B5EF4-FFF2-40B4-BE49-F238E27FC236}">
                  <a16:creationId xmlns:a16="http://schemas.microsoft.com/office/drawing/2014/main" id="{2ABB8158-0E48-B658-57A0-FA5F5C779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45" name="Oval 152">
                <a:extLst>
                  <a:ext uri="{FF2B5EF4-FFF2-40B4-BE49-F238E27FC236}">
                    <a16:creationId xmlns:a16="http://schemas.microsoft.com/office/drawing/2014/main" id="{FD04A438-4FDE-D45B-140D-55DD25EA9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153">
                <a:extLst>
                  <a:ext uri="{FF2B5EF4-FFF2-40B4-BE49-F238E27FC236}">
                    <a16:creationId xmlns:a16="http://schemas.microsoft.com/office/drawing/2014/main" id="{C0760399-7EDB-1AEA-38A1-A0F817039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154">
                <a:extLst>
                  <a:ext uri="{FF2B5EF4-FFF2-40B4-BE49-F238E27FC236}">
                    <a16:creationId xmlns:a16="http://schemas.microsoft.com/office/drawing/2014/main" id="{806EA369-B677-95C6-CB36-725821C85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155">
                <a:extLst>
                  <a:ext uri="{FF2B5EF4-FFF2-40B4-BE49-F238E27FC236}">
                    <a16:creationId xmlns:a16="http://schemas.microsoft.com/office/drawing/2014/main" id="{881ED802-F372-46F3-25C0-4D64ED22C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196396E1-4AED-7DE0-7BB1-C44FDBCA48DC}"/>
              </a:ext>
            </a:extLst>
          </p:cNvPr>
          <p:cNvGrpSpPr/>
          <p:nvPr/>
        </p:nvGrpSpPr>
        <p:grpSpPr>
          <a:xfrm>
            <a:off x="2082389" y="3258234"/>
            <a:ext cx="768832" cy="646331"/>
            <a:chOff x="5652610" y="2981325"/>
            <a:chExt cx="768832" cy="6463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645389-F1D3-1A3E-3148-E5AC03E032D3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93</a:t>
              </a:r>
            </a:p>
          </p:txBody>
        </p:sp>
        <p:grpSp>
          <p:nvGrpSpPr>
            <p:cNvPr id="51" name="Group 151">
              <a:extLst>
                <a:ext uri="{FF2B5EF4-FFF2-40B4-BE49-F238E27FC236}">
                  <a16:creationId xmlns:a16="http://schemas.microsoft.com/office/drawing/2014/main" id="{49C6457C-39A0-E808-42F7-FA627FD9F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52" name="Oval 152">
                <a:extLst>
                  <a:ext uri="{FF2B5EF4-FFF2-40B4-BE49-F238E27FC236}">
                    <a16:creationId xmlns:a16="http://schemas.microsoft.com/office/drawing/2014/main" id="{3CB5AD18-1BA4-AFF5-B2A0-D0EC60CE8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153">
                <a:extLst>
                  <a:ext uri="{FF2B5EF4-FFF2-40B4-BE49-F238E27FC236}">
                    <a16:creationId xmlns:a16="http://schemas.microsoft.com/office/drawing/2014/main" id="{E3534726-1E61-2316-93FC-4BD52ED2C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154">
                <a:extLst>
                  <a:ext uri="{FF2B5EF4-FFF2-40B4-BE49-F238E27FC236}">
                    <a16:creationId xmlns:a16="http://schemas.microsoft.com/office/drawing/2014/main" id="{E9EBC4F9-C024-BD4F-E73C-38E8A6D61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155">
                <a:extLst>
                  <a:ext uri="{FF2B5EF4-FFF2-40B4-BE49-F238E27FC236}">
                    <a16:creationId xmlns:a16="http://schemas.microsoft.com/office/drawing/2014/main" id="{DBD2BA62-A2A3-F0AF-B4B2-9AD213A6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511870F-17C6-9549-D6FB-3A48C43A00CD}"/>
              </a:ext>
            </a:extLst>
          </p:cNvPr>
          <p:cNvGrpSpPr/>
          <p:nvPr/>
        </p:nvGrpSpPr>
        <p:grpSpPr>
          <a:xfrm>
            <a:off x="5083116" y="4682875"/>
            <a:ext cx="768832" cy="646331"/>
            <a:chOff x="5652610" y="2981325"/>
            <a:chExt cx="768832" cy="64633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4470E8A-F361-20C7-C3CF-819A5BB00307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69</a:t>
              </a:r>
            </a:p>
          </p:txBody>
        </p:sp>
        <p:grpSp>
          <p:nvGrpSpPr>
            <p:cNvPr id="59" name="Group 151">
              <a:extLst>
                <a:ext uri="{FF2B5EF4-FFF2-40B4-BE49-F238E27FC236}">
                  <a16:creationId xmlns:a16="http://schemas.microsoft.com/office/drawing/2014/main" id="{9E27FD51-F171-80A7-CB82-F5D1B8C53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60" name="Oval 152">
                <a:extLst>
                  <a:ext uri="{FF2B5EF4-FFF2-40B4-BE49-F238E27FC236}">
                    <a16:creationId xmlns:a16="http://schemas.microsoft.com/office/drawing/2014/main" id="{F8BAB4F2-3B47-2D1E-5327-2F375A1AB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153">
                <a:extLst>
                  <a:ext uri="{FF2B5EF4-FFF2-40B4-BE49-F238E27FC236}">
                    <a16:creationId xmlns:a16="http://schemas.microsoft.com/office/drawing/2014/main" id="{34E27C79-ECBB-36D6-6DB8-CAD8C5EF1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154">
                <a:extLst>
                  <a:ext uri="{FF2B5EF4-FFF2-40B4-BE49-F238E27FC236}">
                    <a16:creationId xmlns:a16="http://schemas.microsoft.com/office/drawing/2014/main" id="{D4B43893-A708-58F5-D237-BDAF6BE1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155">
                <a:extLst>
                  <a:ext uri="{FF2B5EF4-FFF2-40B4-BE49-F238E27FC236}">
                    <a16:creationId xmlns:a16="http://schemas.microsoft.com/office/drawing/2014/main" id="{11A5F0F1-04D2-AB3C-304F-0B9723EC2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87B4A89-CDF6-800A-CF4A-A3177855419B}"/>
              </a:ext>
            </a:extLst>
          </p:cNvPr>
          <p:cNvGrpSpPr/>
          <p:nvPr/>
        </p:nvGrpSpPr>
        <p:grpSpPr>
          <a:xfrm>
            <a:off x="4415217" y="4184394"/>
            <a:ext cx="768832" cy="646331"/>
            <a:chOff x="5652610" y="2981325"/>
            <a:chExt cx="768832" cy="646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B827137-3F92-E36D-6B0D-E6F4A9D17C63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86</a:t>
              </a:r>
            </a:p>
          </p:txBody>
        </p:sp>
        <p:grpSp>
          <p:nvGrpSpPr>
            <p:cNvPr id="66" name="Group 151">
              <a:extLst>
                <a:ext uri="{FF2B5EF4-FFF2-40B4-BE49-F238E27FC236}">
                  <a16:creationId xmlns:a16="http://schemas.microsoft.com/office/drawing/2014/main" id="{BCFF4FFC-BDB4-F4C7-C935-326999672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67" name="Oval 152">
                <a:extLst>
                  <a:ext uri="{FF2B5EF4-FFF2-40B4-BE49-F238E27FC236}">
                    <a16:creationId xmlns:a16="http://schemas.microsoft.com/office/drawing/2014/main" id="{79762D2B-EA75-1B76-FDB9-BFA2F3B84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153">
                <a:extLst>
                  <a:ext uri="{FF2B5EF4-FFF2-40B4-BE49-F238E27FC236}">
                    <a16:creationId xmlns:a16="http://schemas.microsoft.com/office/drawing/2014/main" id="{58A42302-6C0E-C017-C428-682025E90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154">
                <a:extLst>
                  <a:ext uri="{FF2B5EF4-FFF2-40B4-BE49-F238E27FC236}">
                    <a16:creationId xmlns:a16="http://schemas.microsoft.com/office/drawing/2014/main" id="{7837F5FE-98AF-72E5-6CA7-07D8CB847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155">
                <a:extLst>
                  <a:ext uri="{FF2B5EF4-FFF2-40B4-BE49-F238E27FC236}">
                    <a16:creationId xmlns:a16="http://schemas.microsoft.com/office/drawing/2014/main" id="{83C76847-6CCB-F741-BE5E-DE56A481E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D76C4797-C8BB-B219-9C88-015FC6BD7F1D}"/>
              </a:ext>
            </a:extLst>
          </p:cNvPr>
          <p:cNvGrpSpPr/>
          <p:nvPr/>
        </p:nvGrpSpPr>
        <p:grpSpPr>
          <a:xfrm>
            <a:off x="2493962" y="3429000"/>
            <a:ext cx="768832" cy="646331"/>
            <a:chOff x="5652610" y="2981325"/>
            <a:chExt cx="768832" cy="64633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A5FD703-1229-122A-C5B6-63FC9B2C6285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65</a:t>
              </a:r>
            </a:p>
          </p:txBody>
        </p:sp>
        <p:grpSp>
          <p:nvGrpSpPr>
            <p:cNvPr id="73" name="Group 151">
              <a:extLst>
                <a:ext uri="{FF2B5EF4-FFF2-40B4-BE49-F238E27FC236}">
                  <a16:creationId xmlns:a16="http://schemas.microsoft.com/office/drawing/2014/main" id="{F965ACF1-C07F-2AC5-C9C2-72FE294BC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74" name="Oval 152">
                <a:extLst>
                  <a:ext uri="{FF2B5EF4-FFF2-40B4-BE49-F238E27FC236}">
                    <a16:creationId xmlns:a16="http://schemas.microsoft.com/office/drawing/2014/main" id="{3D9A1CA0-D989-79CE-7760-BD7137429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153">
                <a:extLst>
                  <a:ext uri="{FF2B5EF4-FFF2-40B4-BE49-F238E27FC236}">
                    <a16:creationId xmlns:a16="http://schemas.microsoft.com/office/drawing/2014/main" id="{FF230110-66E5-D360-E10D-66168F9E2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154">
                <a:extLst>
                  <a:ext uri="{FF2B5EF4-FFF2-40B4-BE49-F238E27FC236}">
                    <a16:creationId xmlns:a16="http://schemas.microsoft.com/office/drawing/2014/main" id="{91AB7DB6-9BB2-7EF0-FF29-B169A40C5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155">
                <a:extLst>
                  <a:ext uri="{FF2B5EF4-FFF2-40B4-BE49-F238E27FC236}">
                    <a16:creationId xmlns:a16="http://schemas.microsoft.com/office/drawing/2014/main" id="{4D2AA0F0-45CB-F2B2-64F1-4FC5AB214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1EB5245-24B8-A833-2692-15132CF1F4DF}"/>
              </a:ext>
            </a:extLst>
          </p:cNvPr>
          <p:cNvGrpSpPr/>
          <p:nvPr/>
        </p:nvGrpSpPr>
        <p:grpSpPr>
          <a:xfrm>
            <a:off x="4772025" y="2883856"/>
            <a:ext cx="768832" cy="646331"/>
            <a:chOff x="5652610" y="2981325"/>
            <a:chExt cx="768832" cy="64633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BB77DF2-5A02-6FC9-69C9-FD30B14C2561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64</a:t>
              </a:r>
            </a:p>
          </p:txBody>
        </p:sp>
        <p:grpSp>
          <p:nvGrpSpPr>
            <p:cNvPr id="80" name="Group 151">
              <a:extLst>
                <a:ext uri="{FF2B5EF4-FFF2-40B4-BE49-F238E27FC236}">
                  <a16:creationId xmlns:a16="http://schemas.microsoft.com/office/drawing/2014/main" id="{3C5482FD-7E45-C2D3-3A29-B74555E83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81" name="Oval 152">
                <a:extLst>
                  <a:ext uri="{FF2B5EF4-FFF2-40B4-BE49-F238E27FC236}">
                    <a16:creationId xmlns:a16="http://schemas.microsoft.com/office/drawing/2014/main" id="{8F8765E6-920B-1B79-10E9-C5E47239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A7033E8C-EF6C-BC09-9B9C-F56A3EA2E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1BED282E-D91C-50E5-7211-D16B743CE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155">
                <a:extLst>
                  <a:ext uri="{FF2B5EF4-FFF2-40B4-BE49-F238E27FC236}">
                    <a16:creationId xmlns:a16="http://schemas.microsoft.com/office/drawing/2014/main" id="{9B77A0E3-858D-F065-FBF8-3BAC4DFE4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007C98C8-B1BB-430E-C1CB-EA519B9A0410}"/>
              </a:ext>
            </a:extLst>
          </p:cNvPr>
          <p:cNvGrpSpPr/>
          <p:nvPr/>
        </p:nvGrpSpPr>
        <p:grpSpPr>
          <a:xfrm>
            <a:off x="4376929" y="3054303"/>
            <a:ext cx="768832" cy="646331"/>
            <a:chOff x="5652610" y="2981325"/>
            <a:chExt cx="768832" cy="64633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FE8104-60DE-D7BF-E45F-54A72B981649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87" name="Group 151">
              <a:extLst>
                <a:ext uri="{FF2B5EF4-FFF2-40B4-BE49-F238E27FC236}">
                  <a16:creationId xmlns:a16="http://schemas.microsoft.com/office/drawing/2014/main" id="{0E88F69B-815E-3F6F-AD15-BCB487D26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88" name="Oval 152">
                <a:extLst>
                  <a:ext uri="{FF2B5EF4-FFF2-40B4-BE49-F238E27FC236}">
                    <a16:creationId xmlns:a16="http://schemas.microsoft.com/office/drawing/2014/main" id="{80EFD664-D2D4-315B-E330-AF5977DF4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Oval 153">
                <a:extLst>
                  <a:ext uri="{FF2B5EF4-FFF2-40B4-BE49-F238E27FC236}">
                    <a16:creationId xmlns:a16="http://schemas.microsoft.com/office/drawing/2014/main" id="{AE0B142E-D41A-FA05-1C31-68502D4A6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154">
                <a:extLst>
                  <a:ext uri="{FF2B5EF4-FFF2-40B4-BE49-F238E27FC236}">
                    <a16:creationId xmlns:a16="http://schemas.microsoft.com/office/drawing/2014/main" id="{A0E57BCE-B625-1FB6-223B-7D4D2179D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155">
                <a:extLst>
                  <a:ext uri="{FF2B5EF4-FFF2-40B4-BE49-F238E27FC236}">
                    <a16:creationId xmlns:a16="http://schemas.microsoft.com/office/drawing/2014/main" id="{0DEC5AE9-1011-96B9-A78C-B127B9D1F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E60A0B18-ED82-CB6A-2703-7B9A2398E0F9}"/>
              </a:ext>
            </a:extLst>
          </p:cNvPr>
          <p:cNvGrpSpPr/>
          <p:nvPr/>
        </p:nvGrpSpPr>
        <p:grpSpPr>
          <a:xfrm>
            <a:off x="4777047" y="4439196"/>
            <a:ext cx="768832" cy="646331"/>
            <a:chOff x="5652610" y="2981325"/>
            <a:chExt cx="768832" cy="64633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42D9B96-9784-5794-910B-FBA1B985E1F2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74</a:t>
              </a:r>
            </a:p>
          </p:txBody>
        </p:sp>
        <p:grpSp>
          <p:nvGrpSpPr>
            <p:cNvPr id="94" name="Group 151">
              <a:extLst>
                <a:ext uri="{FF2B5EF4-FFF2-40B4-BE49-F238E27FC236}">
                  <a16:creationId xmlns:a16="http://schemas.microsoft.com/office/drawing/2014/main" id="{9F264F8E-6AB3-2864-5484-C007FB6D9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95" name="Oval 152">
                <a:extLst>
                  <a:ext uri="{FF2B5EF4-FFF2-40B4-BE49-F238E27FC236}">
                    <a16:creationId xmlns:a16="http://schemas.microsoft.com/office/drawing/2014/main" id="{2D9E25BE-8097-ABD1-B032-0BD2B122B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153">
                <a:extLst>
                  <a:ext uri="{FF2B5EF4-FFF2-40B4-BE49-F238E27FC236}">
                    <a16:creationId xmlns:a16="http://schemas.microsoft.com/office/drawing/2014/main" id="{AF1536D5-6D07-118B-2627-2A54EEEA4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154">
                <a:extLst>
                  <a:ext uri="{FF2B5EF4-FFF2-40B4-BE49-F238E27FC236}">
                    <a16:creationId xmlns:a16="http://schemas.microsoft.com/office/drawing/2014/main" id="{1118C7E8-4E6B-713B-BED6-1D8674AA9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155">
                <a:extLst>
                  <a:ext uri="{FF2B5EF4-FFF2-40B4-BE49-F238E27FC236}">
                    <a16:creationId xmlns:a16="http://schemas.microsoft.com/office/drawing/2014/main" id="{E9184D76-1C65-F536-DB84-43FA8EBA2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9FD21ECA-4AEA-2CD0-FA87-89B44DB75864}"/>
              </a:ext>
            </a:extLst>
          </p:cNvPr>
          <p:cNvGrpSpPr/>
          <p:nvPr/>
        </p:nvGrpSpPr>
        <p:grpSpPr>
          <a:xfrm>
            <a:off x="2779730" y="4865308"/>
            <a:ext cx="768832" cy="646331"/>
            <a:chOff x="5652610" y="2981325"/>
            <a:chExt cx="768832" cy="64633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9E99486-6EF5-3D44-BDC9-8F1155520D7C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75</a:t>
              </a:r>
            </a:p>
          </p:txBody>
        </p:sp>
        <p:grpSp>
          <p:nvGrpSpPr>
            <p:cNvPr id="101" name="Group 151">
              <a:extLst>
                <a:ext uri="{FF2B5EF4-FFF2-40B4-BE49-F238E27FC236}">
                  <a16:creationId xmlns:a16="http://schemas.microsoft.com/office/drawing/2014/main" id="{364FCB2D-51F1-CF05-F984-31E61FECF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02" name="Oval 152">
                <a:extLst>
                  <a:ext uri="{FF2B5EF4-FFF2-40B4-BE49-F238E27FC236}">
                    <a16:creationId xmlns:a16="http://schemas.microsoft.com/office/drawing/2014/main" id="{41DDDD20-8EE9-22A7-CD06-F67BE390D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153">
                <a:extLst>
                  <a:ext uri="{FF2B5EF4-FFF2-40B4-BE49-F238E27FC236}">
                    <a16:creationId xmlns:a16="http://schemas.microsoft.com/office/drawing/2014/main" id="{F2A1D668-8F69-11FB-17FC-E7E11BE3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54">
                <a:extLst>
                  <a:ext uri="{FF2B5EF4-FFF2-40B4-BE49-F238E27FC236}">
                    <a16:creationId xmlns:a16="http://schemas.microsoft.com/office/drawing/2014/main" id="{5B8F7790-0702-3261-099D-77A886095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Oval 155">
                <a:extLst>
                  <a:ext uri="{FF2B5EF4-FFF2-40B4-BE49-F238E27FC236}">
                    <a16:creationId xmlns:a16="http://schemas.microsoft.com/office/drawing/2014/main" id="{6E8F7C2E-3B9C-58F5-FDE5-926240484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58EDE48A-A201-547A-C268-3F701B8B2499}"/>
              </a:ext>
            </a:extLst>
          </p:cNvPr>
          <p:cNvGrpSpPr/>
          <p:nvPr/>
        </p:nvGrpSpPr>
        <p:grpSpPr>
          <a:xfrm>
            <a:off x="2465478" y="2243261"/>
            <a:ext cx="768832" cy="646331"/>
            <a:chOff x="5652610" y="2981325"/>
            <a:chExt cx="768832" cy="64633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DA2DBBF-27AC-EA14-B05E-1F3F006D3B27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89</a:t>
              </a:r>
            </a:p>
          </p:txBody>
        </p:sp>
        <p:grpSp>
          <p:nvGrpSpPr>
            <p:cNvPr id="109" name="Group 151">
              <a:extLst>
                <a:ext uri="{FF2B5EF4-FFF2-40B4-BE49-F238E27FC236}">
                  <a16:creationId xmlns:a16="http://schemas.microsoft.com/office/drawing/2014/main" id="{7556A9CA-1500-C39C-05F8-B91131CB9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10" name="Oval 152">
                <a:extLst>
                  <a:ext uri="{FF2B5EF4-FFF2-40B4-BE49-F238E27FC236}">
                    <a16:creationId xmlns:a16="http://schemas.microsoft.com/office/drawing/2014/main" id="{62382AEB-DD3F-2836-EE3F-B6AF8D6EA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153">
                <a:extLst>
                  <a:ext uri="{FF2B5EF4-FFF2-40B4-BE49-F238E27FC236}">
                    <a16:creationId xmlns:a16="http://schemas.microsoft.com/office/drawing/2014/main" id="{CD0DEC2B-63AD-1620-EB3C-E5BCE088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54">
                <a:extLst>
                  <a:ext uri="{FF2B5EF4-FFF2-40B4-BE49-F238E27FC236}">
                    <a16:creationId xmlns:a16="http://schemas.microsoft.com/office/drawing/2014/main" id="{FEB84377-536D-8D64-3BFA-48439C77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155">
                <a:extLst>
                  <a:ext uri="{FF2B5EF4-FFF2-40B4-BE49-F238E27FC236}">
                    <a16:creationId xmlns:a16="http://schemas.microsoft.com/office/drawing/2014/main" id="{F7D318C1-89EC-5190-1317-374E2DBF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69D05BF1-3BCB-2FDB-A1C5-67B1DE9A0153}"/>
              </a:ext>
            </a:extLst>
          </p:cNvPr>
          <p:cNvGrpSpPr/>
          <p:nvPr/>
        </p:nvGrpSpPr>
        <p:grpSpPr>
          <a:xfrm>
            <a:off x="2932319" y="5323535"/>
            <a:ext cx="768832" cy="646331"/>
            <a:chOff x="5652610" y="2981325"/>
            <a:chExt cx="768832" cy="646331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05505DB-ABF1-A8B4-25ED-C89D48EC9FA1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87</a:t>
              </a:r>
            </a:p>
          </p:txBody>
        </p:sp>
        <p:grpSp>
          <p:nvGrpSpPr>
            <p:cNvPr id="117" name="Group 151">
              <a:extLst>
                <a:ext uri="{FF2B5EF4-FFF2-40B4-BE49-F238E27FC236}">
                  <a16:creationId xmlns:a16="http://schemas.microsoft.com/office/drawing/2014/main" id="{759BDC00-F6D1-3EB6-12FE-5CB552E63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18" name="Oval 152">
                <a:extLst>
                  <a:ext uri="{FF2B5EF4-FFF2-40B4-BE49-F238E27FC236}">
                    <a16:creationId xmlns:a16="http://schemas.microsoft.com/office/drawing/2014/main" id="{F67EE5AD-31CE-DF6D-D022-E2BA9415F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val 153">
                <a:extLst>
                  <a:ext uri="{FF2B5EF4-FFF2-40B4-BE49-F238E27FC236}">
                    <a16:creationId xmlns:a16="http://schemas.microsoft.com/office/drawing/2014/main" id="{C21728B1-3F9A-CABB-27BB-F5B6BC12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154">
                <a:extLst>
                  <a:ext uri="{FF2B5EF4-FFF2-40B4-BE49-F238E27FC236}">
                    <a16:creationId xmlns:a16="http://schemas.microsoft.com/office/drawing/2014/main" id="{BBCFA534-345B-BE1F-5549-335775FEB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55">
                <a:extLst>
                  <a:ext uri="{FF2B5EF4-FFF2-40B4-BE49-F238E27FC236}">
                    <a16:creationId xmlns:a16="http://schemas.microsoft.com/office/drawing/2014/main" id="{FA55C40A-27CE-52C0-1B95-67DC4603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5AEDCCA1-1BAE-BE68-9835-FF2ACAAD92B4}"/>
              </a:ext>
            </a:extLst>
          </p:cNvPr>
          <p:cNvGrpSpPr/>
          <p:nvPr/>
        </p:nvGrpSpPr>
        <p:grpSpPr>
          <a:xfrm>
            <a:off x="2109546" y="4542143"/>
            <a:ext cx="768832" cy="646331"/>
            <a:chOff x="5652610" y="2981325"/>
            <a:chExt cx="768832" cy="646331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10F2292-0AE1-644E-086C-5AB1EAC14EDE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66</a:t>
              </a:r>
            </a:p>
          </p:txBody>
        </p:sp>
        <p:grpSp>
          <p:nvGrpSpPr>
            <p:cNvPr id="124" name="Group 151">
              <a:extLst>
                <a:ext uri="{FF2B5EF4-FFF2-40B4-BE49-F238E27FC236}">
                  <a16:creationId xmlns:a16="http://schemas.microsoft.com/office/drawing/2014/main" id="{115368C1-EEE9-2E59-B722-0BED7E0B3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25" name="Oval 152">
                <a:extLst>
                  <a:ext uri="{FF2B5EF4-FFF2-40B4-BE49-F238E27FC236}">
                    <a16:creationId xmlns:a16="http://schemas.microsoft.com/office/drawing/2014/main" id="{197E3BD6-CBE6-8DB3-C2DD-FEECEA417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53">
                <a:extLst>
                  <a:ext uri="{FF2B5EF4-FFF2-40B4-BE49-F238E27FC236}">
                    <a16:creationId xmlns:a16="http://schemas.microsoft.com/office/drawing/2014/main" id="{1505EE4C-2B23-A76F-5D18-86EA73ACB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val 154">
                <a:extLst>
                  <a:ext uri="{FF2B5EF4-FFF2-40B4-BE49-F238E27FC236}">
                    <a16:creationId xmlns:a16="http://schemas.microsoft.com/office/drawing/2014/main" id="{38864304-0536-6DAC-72A9-3D7353AB0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28" name="Oval 155">
                <a:extLst>
                  <a:ext uri="{FF2B5EF4-FFF2-40B4-BE49-F238E27FC236}">
                    <a16:creationId xmlns:a16="http://schemas.microsoft.com/office/drawing/2014/main" id="{D88DFFD6-F0E4-8A0F-0B60-5E8F26E9A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29" name="Groupe 22528">
            <a:extLst>
              <a:ext uri="{FF2B5EF4-FFF2-40B4-BE49-F238E27FC236}">
                <a16:creationId xmlns:a16="http://schemas.microsoft.com/office/drawing/2014/main" id="{DCA7ADC1-484F-1EA4-95E3-01C77AA5420C}"/>
              </a:ext>
            </a:extLst>
          </p:cNvPr>
          <p:cNvGrpSpPr/>
          <p:nvPr/>
        </p:nvGrpSpPr>
        <p:grpSpPr>
          <a:xfrm>
            <a:off x="1944350" y="2386667"/>
            <a:ext cx="768832" cy="646331"/>
            <a:chOff x="5652610" y="2981325"/>
            <a:chExt cx="768832" cy="646331"/>
          </a:xfrm>
        </p:grpSpPr>
        <p:sp>
          <p:nvSpPr>
            <p:cNvPr id="22531" name="Rectangle 22530">
              <a:extLst>
                <a:ext uri="{FF2B5EF4-FFF2-40B4-BE49-F238E27FC236}">
                  <a16:creationId xmlns:a16="http://schemas.microsoft.com/office/drawing/2014/main" id="{B958C31B-8D8B-760C-8D8D-DEAF4B687DC1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91</a:t>
              </a:r>
            </a:p>
          </p:txBody>
        </p:sp>
        <p:grpSp>
          <p:nvGrpSpPr>
            <p:cNvPr id="22534" name="Group 151">
              <a:extLst>
                <a:ext uri="{FF2B5EF4-FFF2-40B4-BE49-F238E27FC236}">
                  <a16:creationId xmlns:a16="http://schemas.microsoft.com/office/drawing/2014/main" id="{4CFC7A7A-979A-172E-099E-234ECED78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35" name="Oval 152">
                <a:extLst>
                  <a:ext uri="{FF2B5EF4-FFF2-40B4-BE49-F238E27FC236}">
                    <a16:creationId xmlns:a16="http://schemas.microsoft.com/office/drawing/2014/main" id="{D28DB9C7-CD92-39C8-C042-9B487C4BC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6" name="Oval 153">
                <a:extLst>
                  <a:ext uri="{FF2B5EF4-FFF2-40B4-BE49-F238E27FC236}">
                    <a16:creationId xmlns:a16="http://schemas.microsoft.com/office/drawing/2014/main" id="{C236BDEC-F710-D4DF-504B-3565C551C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7" name="Oval 154">
                <a:extLst>
                  <a:ext uri="{FF2B5EF4-FFF2-40B4-BE49-F238E27FC236}">
                    <a16:creationId xmlns:a16="http://schemas.microsoft.com/office/drawing/2014/main" id="{AC38E119-4245-C0AA-B69B-6CFDA35FD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8" name="Oval 155">
                <a:extLst>
                  <a:ext uri="{FF2B5EF4-FFF2-40B4-BE49-F238E27FC236}">
                    <a16:creationId xmlns:a16="http://schemas.microsoft.com/office/drawing/2014/main" id="{C4BB4A17-A8C1-712A-BC34-F91B4A378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39" name="Groupe 22538">
            <a:extLst>
              <a:ext uri="{FF2B5EF4-FFF2-40B4-BE49-F238E27FC236}">
                <a16:creationId xmlns:a16="http://schemas.microsoft.com/office/drawing/2014/main" id="{FF301185-139B-A249-778C-012F5C8713FA}"/>
              </a:ext>
            </a:extLst>
          </p:cNvPr>
          <p:cNvGrpSpPr/>
          <p:nvPr/>
        </p:nvGrpSpPr>
        <p:grpSpPr>
          <a:xfrm>
            <a:off x="2862261" y="2046847"/>
            <a:ext cx="768832" cy="646331"/>
            <a:chOff x="5652610" y="2981325"/>
            <a:chExt cx="768832" cy="646331"/>
          </a:xfrm>
        </p:grpSpPr>
        <p:sp>
          <p:nvSpPr>
            <p:cNvPr id="22541" name="Rectangle 22540">
              <a:extLst>
                <a:ext uri="{FF2B5EF4-FFF2-40B4-BE49-F238E27FC236}">
                  <a16:creationId xmlns:a16="http://schemas.microsoft.com/office/drawing/2014/main" id="{5E83E39D-F175-F51C-76A2-29B135DEBA2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22542" name="Group 151">
              <a:extLst>
                <a:ext uri="{FF2B5EF4-FFF2-40B4-BE49-F238E27FC236}">
                  <a16:creationId xmlns:a16="http://schemas.microsoft.com/office/drawing/2014/main" id="{9CA7EC9F-9513-BB94-18E9-926BB46C1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43" name="Oval 152">
                <a:extLst>
                  <a:ext uri="{FF2B5EF4-FFF2-40B4-BE49-F238E27FC236}">
                    <a16:creationId xmlns:a16="http://schemas.microsoft.com/office/drawing/2014/main" id="{C5547937-DBCA-988C-9530-5D33CB1D3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4" name="Oval 153">
                <a:extLst>
                  <a:ext uri="{FF2B5EF4-FFF2-40B4-BE49-F238E27FC236}">
                    <a16:creationId xmlns:a16="http://schemas.microsoft.com/office/drawing/2014/main" id="{F0E2F369-3C72-9A0F-C78A-DA8B78A6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5" name="Oval 154">
                <a:extLst>
                  <a:ext uri="{FF2B5EF4-FFF2-40B4-BE49-F238E27FC236}">
                    <a16:creationId xmlns:a16="http://schemas.microsoft.com/office/drawing/2014/main" id="{CA51B818-F8DF-8FF2-D207-A831C49ED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6" name="Oval 155">
                <a:extLst>
                  <a:ext uri="{FF2B5EF4-FFF2-40B4-BE49-F238E27FC236}">
                    <a16:creationId xmlns:a16="http://schemas.microsoft.com/office/drawing/2014/main" id="{AD5DE0E0-AC27-12D0-D950-0DC83EF6B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47" name="Groupe 22546">
            <a:extLst>
              <a:ext uri="{FF2B5EF4-FFF2-40B4-BE49-F238E27FC236}">
                <a16:creationId xmlns:a16="http://schemas.microsoft.com/office/drawing/2014/main" id="{78213E16-6BCA-18FD-B650-DC8D5E9B28AC}"/>
              </a:ext>
            </a:extLst>
          </p:cNvPr>
          <p:cNvGrpSpPr/>
          <p:nvPr/>
        </p:nvGrpSpPr>
        <p:grpSpPr>
          <a:xfrm>
            <a:off x="2742550" y="3814303"/>
            <a:ext cx="768832" cy="646331"/>
            <a:chOff x="5652610" y="2981325"/>
            <a:chExt cx="768832" cy="646331"/>
          </a:xfrm>
        </p:grpSpPr>
        <p:sp>
          <p:nvSpPr>
            <p:cNvPr id="22552" name="Rectangle 22551">
              <a:extLst>
                <a:ext uri="{FF2B5EF4-FFF2-40B4-BE49-F238E27FC236}">
                  <a16:creationId xmlns:a16="http://schemas.microsoft.com/office/drawing/2014/main" id="{89067C95-6F7C-CDB5-D544-20EBA1E2FEC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69</a:t>
              </a:r>
            </a:p>
          </p:txBody>
        </p:sp>
        <p:grpSp>
          <p:nvGrpSpPr>
            <p:cNvPr id="22558" name="Group 151">
              <a:extLst>
                <a:ext uri="{FF2B5EF4-FFF2-40B4-BE49-F238E27FC236}">
                  <a16:creationId xmlns:a16="http://schemas.microsoft.com/office/drawing/2014/main" id="{29E49F97-1620-2DD8-C5FE-79C5B5ACD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64" name="Oval 152">
                <a:extLst>
                  <a:ext uri="{FF2B5EF4-FFF2-40B4-BE49-F238E27FC236}">
                    <a16:creationId xmlns:a16="http://schemas.microsoft.com/office/drawing/2014/main" id="{547D7024-59D0-CC6A-6DBB-E4CC505ED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0" name="Oval 153">
                <a:extLst>
                  <a:ext uri="{FF2B5EF4-FFF2-40B4-BE49-F238E27FC236}">
                    <a16:creationId xmlns:a16="http://schemas.microsoft.com/office/drawing/2014/main" id="{FE046E1F-A484-F12A-4AFE-6E33B2D8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1" name="Oval 154">
                <a:extLst>
                  <a:ext uri="{FF2B5EF4-FFF2-40B4-BE49-F238E27FC236}">
                    <a16:creationId xmlns:a16="http://schemas.microsoft.com/office/drawing/2014/main" id="{75F192D8-B100-339C-D67E-3846891F3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2" name="Oval 155">
                <a:extLst>
                  <a:ext uri="{FF2B5EF4-FFF2-40B4-BE49-F238E27FC236}">
                    <a16:creationId xmlns:a16="http://schemas.microsoft.com/office/drawing/2014/main" id="{968217D1-EFE6-C055-AEDA-125B2051E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73" name="Groupe 22572">
            <a:extLst>
              <a:ext uri="{FF2B5EF4-FFF2-40B4-BE49-F238E27FC236}">
                <a16:creationId xmlns:a16="http://schemas.microsoft.com/office/drawing/2014/main" id="{E2B50ECE-A5A6-F727-482E-3B3EBFD56EAB}"/>
              </a:ext>
            </a:extLst>
          </p:cNvPr>
          <p:cNvGrpSpPr/>
          <p:nvPr/>
        </p:nvGrpSpPr>
        <p:grpSpPr>
          <a:xfrm>
            <a:off x="2176222" y="4958293"/>
            <a:ext cx="768832" cy="646331"/>
            <a:chOff x="5652610" y="2981325"/>
            <a:chExt cx="768832" cy="646331"/>
          </a:xfrm>
        </p:grpSpPr>
        <p:sp>
          <p:nvSpPr>
            <p:cNvPr id="22574" name="Rectangle 22573">
              <a:extLst>
                <a:ext uri="{FF2B5EF4-FFF2-40B4-BE49-F238E27FC236}">
                  <a16:creationId xmlns:a16="http://schemas.microsoft.com/office/drawing/2014/main" id="{77A54BFC-C8E5-962D-0754-358318BCC00F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22575" name="Group 151">
              <a:extLst>
                <a:ext uri="{FF2B5EF4-FFF2-40B4-BE49-F238E27FC236}">
                  <a16:creationId xmlns:a16="http://schemas.microsoft.com/office/drawing/2014/main" id="{E6BEBC21-4E79-67F9-705D-B9CEA70C1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76" name="Oval 152">
                <a:extLst>
                  <a:ext uri="{FF2B5EF4-FFF2-40B4-BE49-F238E27FC236}">
                    <a16:creationId xmlns:a16="http://schemas.microsoft.com/office/drawing/2014/main" id="{C98179EA-8D33-FA2B-AF51-D538D8166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7" name="Oval 153">
                <a:extLst>
                  <a:ext uri="{FF2B5EF4-FFF2-40B4-BE49-F238E27FC236}">
                    <a16:creationId xmlns:a16="http://schemas.microsoft.com/office/drawing/2014/main" id="{A1594BC2-BFD8-BB5A-812B-7A270E32A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8" name="Oval 154">
                <a:extLst>
                  <a:ext uri="{FF2B5EF4-FFF2-40B4-BE49-F238E27FC236}">
                    <a16:creationId xmlns:a16="http://schemas.microsoft.com/office/drawing/2014/main" id="{A163ABC9-5C05-4D77-487E-0D85E4CD9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9" name="Oval 155">
                <a:extLst>
                  <a:ext uri="{FF2B5EF4-FFF2-40B4-BE49-F238E27FC236}">
                    <a16:creationId xmlns:a16="http://schemas.microsoft.com/office/drawing/2014/main" id="{AEA5CD70-CDA8-005B-107F-03477B161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80" name="Groupe 22579">
            <a:extLst>
              <a:ext uri="{FF2B5EF4-FFF2-40B4-BE49-F238E27FC236}">
                <a16:creationId xmlns:a16="http://schemas.microsoft.com/office/drawing/2014/main" id="{E15D00A0-33DF-2B57-2E44-18FBC8F249CC}"/>
              </a:ext>
            </a:extLst>
          </p:cNvPr>
          <p:cNvGrpSpPr/>
          <p:nvPr/>
        </p:nvGrpSpPr>
        <p:grpSpPr>
          <a:xfrm>
            <a:off x="5028186" y="3982024"/>
            <a:ext cx="768832" cy="646331"/>
            <a:chOff x="5652610" y="2981325"/>
            <a:chExt cx="768832" cy="646331"/>
          </a:xfrm>
        </p:grpSpPr>
        <p:sp>
          <p:nvSpPr>
            <p:cNvPr id="22581" name="Rectangle 22580">
              <a:extLst>
                <a:ext uri="{FF2B5EF4-FFF2-40B4-BE49-F238E27FC236}">
                  <a16:creationId xmlns:a16="http://schemas.microsoft.com/office/drawing/2014/main" id="{B63E4ADE-2A4E-5E9E-99B8-7BA8C16FDE7D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80</a:t>
              </a:r>
            </a:p>
          </p:txBody>
        </p:sp>
        <p:grpSp>
          <p:nvGrpSpPr>
            <p:cNvPr id="22582" name="Group 151">
              <a:extLst>
                <a:ext uri="{FF2B5EF4-FFF2-40B4-BE49-F238E27FC236}">
                  <a16:creationId xmlns:a16="http://schemas.microsoft.com/office/drawing/2014/main" id="{9EE546AA-3E1B-20C9-755F-4A86DD08A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83" name="Oval 152">
                <a:extLst>
                  <a:ext uri="{FF2B5EF4-FFF2-40B4-BE49-F238E27FC236}">
                    <a16:creationId xmlns:a16="http://schemas.microsoft.com/office/drawing/2014/main" id="{16832291-0AD9-BD0B-B7DC-AD361BC57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4" name="Oval 153">
                <a:extLst>
                  <a:ext uri="{FF2B5EF4-FFF2-40B4-BE49-F238E27FC236}">
                    <a16:creationId xmlns:a16="http://schemas.microsoft.com/office/drawing/2014/main" id="{AF7463E2-740A-6296-5CA1-E4886A26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5" name="Oval 154">
                <a:extLst>
                  <a:ext uri="{FF2B5EF4-FFF2-40B4-BE49-F238E27FC236}">
                    <a16:creationId xmlns:a16="http://schemas.microsoft.com/office/drawing/2014/main" id="{55C42424-7C51-E1E1-5DCC-FF61355C8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6" name="Oval 155">
                <a:extLst>
                  <a:ext uri="{FF2B5EF4-FFF2-40B4-BE49-F238E27FC236}">
                    <a16:creationId xmlns:a16="http://schemas.microsoft.com/office/drawing/2014/main" id="{0138D98C-5A1E-828F-A56A-4D37E3FED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87" name="Groupe 22586">
            <a:extLst>
              <a:ext uri="{FF2B5EF4-FFF2-40B4-BE49-F238E27FC236}">
                <a16:creationId xmlns:a16="http://schemas.microsoft.com/office/drawing/2014/main" id="{FD93D6CB-3113-68BD-1FF1-DA871E176AB1}"/>
              </a:ext>
            </a:extLst>
          </p:cNvPr>
          <p:cNvGrpSpPr/>
          <p:nvPr/>
        </p:nvGrpSpPr>
        <p:grpSpPr>
          <a:xfrm>
            <a:off x="4865879" y="2527082"/>
            <a:ext cx="768832" cy="646331"/>
            <a:chOff x="5652610" y="2981325"/>
            <a:chExt cx="768832" cy="646331"/>
          </a:xfrm>
        </p:grpSpPr>
        <p:sp>
          <p:nvSpPr>
            <p:cNvPr id="22588" name="Rectangle 22587">
              <a:extLst>
                <a:ext uri="{FF2B5EF4-FFF2-40B4-BE49-F238E27FC236}">
                  <a16:creationId xmlns:a16="http://schemas.microsoft.com/office/drawing/2014/main" id="{C7A6EBC6-E2B1-8D32-8FF5-77EF57578CB3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92</a:t>
              </a:r>
            </a:p>
          </p:txBody>
        </p:sp>
        <p:grpSp>
          <p:nvGrpSpPr>
            <p:cNvPr id="22589" name="Group 151">
              <a:extLst>
                <a:ext uri="{FF2B5EF4-FFF2-40B4-BE49-F238E27FC236}">
                  <a16:creationId xmlns:a16="http://schemas.microsoft.com/office/drawing/2014/main" id="{9CD7A3AD-43A3-F42F-3439-107D20E2D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90" name="Oval 152">
                <a:extLst>
                  <a:ext uri="{FF2B5EF4-FFF2-40B4-BE49-F238E27FC236}">
                    <a16:creationId xmlns:a16="http://schemas.microsoft.com/office/drawing/2014/main" id="{E87DB0F9-382E-0D7B-9A3F-C3D8F1B46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1" name="Oval 153">
                <a:extLst>
                  <a:ext uri="{FF2B5EF4-FFF2-40B4-BE49-F238E27FC236}">
                    <a16:creationId xmlns:a16="http://schemas.microsoft.com/office/drawing/2014/main" id="{825E24DA-07C2-93A8-869E-CAC3F840D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154">
                <a:extLst>
                  <a:ext uri="{FF2B5EF4-FFF2-40B4-BE49-F238E27FC236}">
                    <a16:creationId xmlns:a16="http://schemas.microsoft.com/office/drawing/2014/main" id="{3C3A4200-BCFF-6558-A59A-6622AD49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55">
                <a:extLst>
                  <a:ext uri="{FF2B5EF4-FFF2-40B4-BE49-F238E27FC236}">
                    <a16:creationId xmlns:a16="http://schemas.microsoft.com/office/drawing/2014/main" id="{2B5D8304-C3EF-B57E-E149-319B04868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C6877207-9C9F-175C-7319-F731D668E8EC}"/>
              </a:ext>
            </a:extLst>
          </p:cNvPr>
          <p:cNvGrpSpPr/>
          <p:nvPr/>
        </p:nvGrpSpPr>
        <p:grpSpPr>
          <a:xfrm>
            <a:off x="8983663" y="3611073"/>
            <a:ext cx="1665092" cy="1455128"/>
            <a:chOff x="5652610" y="2981325"/>
            <a:chExt cx="768832" cy="668397"/>
          </a:xfrm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7C50494-1C81-5D9B-BD61-679046A32492}"/>
                </a:ext>
              </a:extLst>
            </p:cNvPr>
            <p:cNvSpPr/>
            <p:nvPr/>
          </p:nvSpPr>
          <p:spPr>
            <a:xfrm>
              <a:off x="5652610" y="2981325"/>
              <a:ext cx="768832" cy="6683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IFG A</a:t>
              </a:r>
            </a:p>
          </p:txBody>
        </p:sp>
        <p:grpSp>
          <p:nvGrpSpPr>
            <p:cNvPr id="22592" name="Group 151">
              <a:extLst>
                <a:ext uri="{FF2B5EF4-FFF2-40B4-BE49-F238E27FC236}">
                  <a16:creationId xmlns:a16="http://schemas.microsoft.com/office/drawing/2014/main" id="{A9045C18-498B-0480-F0F5-08058DF3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083" y="2981487"/>
              <a:ext cx="238922" cy="114886"/>
              <a:chOff x="2351" y="7235"/>
              <a:chExt cx="702" cy="313"/>
            </a:xfrm>
          </p:grpSpPr>
          <p:sp>
            <p:nvSpPr>
              <p:cNvPr id="22593" name="Oval 152">
                <a:extLst>
                  <a:ext uri="{FF2B5EF4-FFF2-40B4-BE49-F238E27FC236}">
                    <a16:creationId xmlns:a16="http://schemas.microsoft.com/office/drawing/2014/main" id="{CBA38500-D03C-738A-2D3A-792B68D55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4" name="Oval 153">
                <a:extLst>
                  <a:ext uri="{FF2B5EF4-FFF2-40B4-BE49-F238E27FC236}">
                    <a16:creationId xmlns:a16="http://schemas.microsoft.com/office/drawing/2014/main" id="{0F681BCC-5B63-3B35-C30C-7EE2A10EC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5" name="Oval 154">
                <a:extLst>
                  <a:ext uri="{FF2B5EF4-FFF2-40B4-BE49-F238E27FC236}">
                    <a16:creationId xmlns:a16="http://schemas.microsoft.com/office/drawing/2014/main" id="{729EF2CF-01B2-5F0D-30B2-DFD3E96D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6" name="Oval 155">
                <a:extLst>
                  <a:ext uri="{FF2B5EF4-FFF2-40B4-BE49-F238E27FC236}">
                    <a16:creationId xmlns:a16="http://schemas.microsoft.com/office/drawing/2014/main" id="{30AB71C8-6973-BA2B-AE0C-B30788205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76A7BEA9-B954-7F21-6A88-4C65BEA9248E}"/>
              </a:ext>
            </a:extLst>
          </p:cNvPr>
          <p:cNvGrpSpPr/>
          <p:nvPr/>
        </p:nvGrpSpPr>
        <p:grpSpPr>
          <a:xfrm>
            <a:off x="9024242" y="2181225"/>
            <a:ext cx="1665092" cy="646331"/>
            <a:chOff x="5652610" y="2981325"/>
            <a:chExt cx="768832" cy="29688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FC5374-14FE-EE62-B82B-2B58F08B5F5A}"/>
                </a:ext>
              </a:extLst>
            </p:cNvPr>
            <p:cNvSpPr/>
            <p:nvPr/>
          </p:nvSpPr>
          <p:spPr>
            <a:xfrm>
              <a:off x="5652610" y="2981325"/>
              <a:ext cx="768832" cy="2968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IFG B</a:t>
              </a:r>
            </a:p>
          </p:txBody>
        </p:sp>
        <p:grpSp>
          <p:nvGrpSpPr>
            <p:cNvPr id="22530" name="Group 151">
              <a:extLst>
                <a:ext uri="{FF2B5EF4-FFF2-40B4-BE49-F238E27FC236}">
                  <a16:creationId xmlns:a16="http://schemas.microsoft.com/office/drawing/2014/main" id="{D6713336-0308-5FD4-351E-4FE4986C6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083" y="2981487"/>
              <a:ext cx="238922" cy="114886"/>
              <a:chOff x="2351" y="7235"/>
              <a:chExt cx="702" cy="313"/>
            </a:xfrm>
          </p:grpSpPr>
          <p:sp>
            <p:nvSpPr>
              <p:cNvPr id="130" name="Oval 152">
                <a:extLst>
                  <a:ext uri="{FF2B5EF4-FFF2-40B4-BE49-F238E27FC236}">
                    <a16:creationId xmlns:a16="http://schemas.microsoft.com/office/drawing/2014/main" id="{73925175-BC05-3781-FBF1-BD308F99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val 153">
                <a:extLst>
                  <a:ext uri="{FF2B5EF4-FFF2-40B4-BE49-F238E27FC236}">
                    <a16:creationId xmlns:a16="http://schemas.microsoft.com/office/drawing/2014/main" id="{8157DEBF-F402-A304-1D7B-CC814CCE4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54">
                <a:extLst>
                  <a:ext uri="{FF2B5EF4-FFF2-40B4-BE49-F238E27FC236}">
                    <a16:creationId xmlns:a16="http://schemas.microsoft.com/office/drawing/2014/main" id="{AE84F63B-994F-237C-F396-C37BA613C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55">
                <a:extLst>
                  <a:ext uri="{FF2B5EF4-FFF2-40B4-BE49-F238E27FC236}">
                    <a16:creationId xmlns:a16="http://schemas.microsoft.com/office/drawing/2014/main" id="{CEE04C57-7BE6-4CAF-9DCF-D538E710E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8DDC9D40-1DF0-23B6-6C16-4B4E278623CE}"/>
              </a:ext>
            </a:extLst>
          </p:cNvPr>
          <p:cNvGrpSpPr/>
          <p:nvPr/>
        </p:nvGrpSpPr>
        <p:grpSpPr>
          <a:xfrm>
            <a:off x="8983663" y="4958293"/>
            <a:ext cx="1665092" cy="646331"/>
            <a:chOff x="5652610" y="2981325"/>
            <a:chExt cx="768832" cy="296885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2936E29-2E03-E5EB-D6FB-9E8CB4A731B6}"/>
                </a:ext>
              </a:extLst>
            </p:cNvPr>
            <p:cNvSpPr/>
            <p:nvPr/>
          </p:nvSpPr>
          <p:spPr>
            <a:xfrm>
              <a:off x="5652610" y="2981325"/>
              <a:ext cx="768832" cy="2968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IFG C</a:t>
              </a:r>
            </a:p>
          </p:txBody>
        </p:sp>
        <p:grpSp>
          <p:nvGrpSpPr>
            <p:cNvPr id="136" name="Group 151">
              <a:extLst>
                <a:ext uri="{FF2B5EF4-FFF2-40B4-BE49-F238E27FC236}">
                  <a16:creationId xmlns:a16="http://schemas.microsoft.com/office/drawing/2014/main" id="{A66668D0-62CF-4B91-455D-66ECFF038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083" y="2981487"/>
              <a:ext cx="238922" cy="114886"/>
              <a:chOff x="2351" y="7235"/>
              <a:chExt cx="702" cy="313"/>
            </a:xfrm>
          </p:grpSpPr>
          <p:sp>
            <p:nvSpPr>
              <p:cNvPr id="137" name="Oval 152">
                <a:extLst>
                  <a:ext uri="{FF2B5EF4-FFF2-40B4-BE49-F238E27FC236}">
                    <a16:creationId xmlns:a16="http://schemas.microsoft.com/office/drawing/2014/main" id="{AB9A88A7-4AA1-168A-EAE3-FB441B2AB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l 153">
                <a:extLst>
                  <a:ext uri="{FF2B5EF4-FFF2-40B4-BE49-F238E27FC236}">
                    <a16:creationId xmlns:a16="http://schemas.microsoft.com/office/drawing/2014/main" id="{FA46A489-535C-DE97-FEF7-C4C45EFCD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7235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Oval 154">
                <a:extLst>
                  <a:ext uri="{FF2B5EF4-FFF2-40B4-BE49-F238E27FC236}">
                    <a16:creationId xmlns:a16="http://schemas.microsoft.com/office/drawing/2014/main" id="{6B9B7BEB-1EEC-C3C7-2678-290F38CEF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Oval 155">
                <a:extLst>
                  <a:ext uri="{FF2B5EF4-FFF2-40B4-BE49-F238E27FC236}">
                    <a16:creationId xmlns:a16="http://schemas.microsoft.com/office/drawing/2014/main" id="{6F1B1FFA-8C5B-2F6C-4643-2A7B5F8E7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737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43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9" name="Image 8" descr="pexels-photo-220237.jpeg">
            <a:extLst>
              <a:ext uri="{FF2B5EF4-FFF2-40B4-BE49-F238E27FC236}">
                <a16:creationId xmlns:a16="http://schemas.microsoft.com/office/drawing/2014/main" id="{03B6D65C-E048-FEF4-5D33-12DA41F08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9263D-857F-26F4-0D45-2A05ACEC09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2532" name="Espace réservé du numéro de diapositive 4">
            <a:extLst>
              <a:ext uri="{FF2B5EF4-FFF2-40B4-BE49-F238E27FC236}">
                <a16:creationId xmlns:a16="http://schemas.microsoft.com/office/drawing/2014/main" id="{A5356853-58C1-8777-741C-8255A7146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E31A185-F0BC-4BB0-A6D0-7F1946E8337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Sous-titre 2">
            <a:extLst>
              <a:ext uri="{FF2B5EF4-FFF2-40B4-BE49-F238E27FC236}">
                <a16:creationId xmlns:a16="http://schemas.microsoft.com/office/drawing/2014/main" id="{5B8302E9-FC76-0153-CAEE-6C99A79C2879}"/>
              </a:ext>
            </a:extLst>
          </p:cNvPr>
          <p:cNvSpPr txBox="1">
            <a:spLocks/>
          </p:cNvSpPr>
          <p:nvPr/>
        </p:nvSpPr>
        <p:spPr bwMode="auto">
          <a:xfrm>
            <a:off x="2560638" y="714375"/>
            <a:ext cx="724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L’indice de force de groupe</a:t>
            </a:r>
            <a:endParaRPr lang="fr-CA" altLang="fr-FR" sz="48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9AC4F4D-2929-EC3F-E633-64B04B704211}"/>
              </a:ext>
            </a:extLst>
          </p:cNvPr>
          <p:cNvSpPr/>
          <p:nvPr/>
        </p:nvSpPr>
        <p:spPr>
          <a:xfrm>
            <a:off x="1982788" y="765175"/>
            <a:ext cx="642937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3</a:t>
            </a:r>
            <a:endParaRPr lang="fr-FR" sz="2800" b="1" dirty="0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493702-15A8-CAAF-26E4-CDB06941A844}"/>
              </a:ext>
            </a:extLst>
          </p:cNvPr>
          <p:cNvSpPr/>
          <p:nvPr/>
        </p:nvSpPr>
        <p:spPr>
          <a:xfrm>
            <a:off x="8983663" y="1822450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8" name="Flèche vers le haut 157">
            <a:extLst>
              <a:ext uri="{FF2B5EF4-FFF2-40B4-BE49-F238E27FC236}">
                <a16:creationId xmlns:a16="http://schemas.microsoft.com/office/drawing/2014/main" id="{34641621-A379-AD43-E4A8-834C18D9E1A8}"/>
              </a:ext>
            </a:extLst>
          </p:cNvPr>
          <p:cNvSpPr/>
          <p:nvPr/>
        </p:nvSpPr>
        <p:spPr>
          <a:xfrm rot="5400000">
            <a:off x="7195141" y="1066066"/>
            <a:ext cx="247883" cy="3678107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540" name="ZoneTexte 204">
            <a:extLst>
              <a:ext uri="{FF2B5EF4-FFF2-40B4-BE49-F238E27FC236}">
                <a16:creationId xmlns:a16="http://schemas.microsoft.com/office/drawing/2014/main" id="{7F7A89D3-EB4E-36D8-9D63-24BCD532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1360488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Collégial</a:t>
            </a:r>
            <a:endParaRPr lang="fr-FR" altLang="fr-FR" sz="24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305E1-1F34-4B3E-A70A-DD63BA5D4ACF}"/>
              </a:ext>
            </a:extLst>
          </p:cNvPr>
          <p:cNvSpPr/>
          <p:nvPr/>
        </p:nvSpPr>
        <p:spPr>
          <a:xfrm>
            <a:off x="8983663" y="3249613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DE70A-183F-E15E-EFE1-9BF4A31088F3}"/>
              </a:ext>
            </a:extLst>
          </p:cNvPr>
          <p:cNvSpPr/>
          <p:nvPr/>
        </p:nvSpPr>
        <p:spPr>
          <a:xfrm>
            <a:off x="8983663" y="4676775"/>
            <a:ext cx="1641475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D23D1-6C57-B5A2-802D-831DC906D08B}"/>
              </a:ext>
            </a:extLst>
          </p:cNvPr>
          <p:cNvSpPr/>
          <p:nvPr/>
        </p:nvSpPr>
        <p:spPr>
          <a:xfrm>
            <a:off x="1938338" y="4676775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E560AC-64A3-E0A1-B187-864528C9D8D3}"/>
              </a:ext>
            </a:extLst>
          </p:cNvPr>
          <p:cNvSpPr/>
          <p:nvPr/>
        </p:nvSpPr>
        <p:spPr>
          <a:xfrm>
            <a:off x="1938338" y="3270250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91896A-D0B8-9D4A-1BEC-06D6EB9DA9B1}"/>
              </a:ext>
            </a:extLst>
          </p:cNvPr>
          <p:cNvSpPr/>
          <p:nvPr/>
        </p:nvSpPr>
        <p:spPr>
          <a:xfrm>
            <a:off x="4106863" y="4025900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31DEED-E993-CD22-F3BC-1330250E5762}"/>
              </a:ext>
            </a:extLst>
          </p:cNvPr>
          <p:cNvSpPr/>
          <p:nvPr/>
        </p:nvSpPr>
        <p:spPr>
          <a:xfrm>
            <a:off x="1938338" y="1865313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FF997C-966A-CB3F-34F2-E46EF5E957DF}"/>
              </a:ext>
            </a:extLst>
          </p:cNvPr>
          <p:cNvSpPr/>
          <p:nvPr/>
        </p:nvSpPr>
        <p:spPr>
          <a:xfrm>
            <a:off x="4106863" y="2443163"/>
            <a:ext cx="1643062" cy="128587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548" name="ZoneTexte 204">
            <a:extLst>
              <a:ext uri="{FF2B5EF4-FFF2-40B4-BE49-F238E27FC236}">
                <a16:creationId xmlns:a16="http://schemas.microsoft.com/office/drawing/2014/main" id="{696CCF29-6E71-8678-F28B-D019D6E3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1414463"/>
            <a:ext cx="157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Secondaire</a:t>
            </a:r>
            <a:endParaRPr lang="fr-FR" altLang="fr-FR" sz="240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grpSp>
        <p:nvGrpSpPr>
          <p:cNvPr id="22549" name="Groupe 16">
            <a:extLst>
              <a:ext uri="{FF2B5EF4-FFF2-40B4-BE49-F238E27FC236}">
                <a16:creationId xmlns:a16="http://schemas.microsoft.com/office/drawing/2014/main" id="{D1950CD9-F821-4D5C-D76F-BAB6BD4D8CDE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3173413"/>
            <a:ext cx="769938" cy="646112"/>
            <a:chOff x="5652610" y="2981325"/>
            <a:chExt cx="768832" cy="6463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4CFAF-2823-07D6-198A-B1BB55DDAAD1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80</a:t>
              </a:r>
            </a:p>
          </p:txBody>
        </p:sp>
        <p:grpSp>
          <p:nvGrpSpPr>
            <p:cNvPr id="22565" name="Group 151">
              <a:extLst>
                <a:ext uri="{FF2B5EF4-FFF2-40B4-BE49-F238E27FC236}">
                  <a16:creationId xmlns:a16="http://schemas.microsoft.com/office/drawing/2014/main" id="{47B2BAED-EF0B-9D36-A196-399041D19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2566" name="Oval 152">
                <a:extLst>
                  <a:ext uri="{FF2B5EF4-FFF2-40B4-BE49-F238E27FC236}">
                    <a16:creationId xmlns:a16="http://schemas.microsoft.com/office/drawing/2014/main" id="{2DBAEC9E-8EC2-2244-DF21-E03232FF1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7" name="Oval 153">
                <a:extLst>
                  <a:ext uri="{FF2B5EF4-FFF2-40B4-BE49-F238E27FC236}">
                    <a16:creationId xmlns:a16="http://schemas.microsoft.com/office/drawing/2014/main" id="{6391B459-6C4B-EEDD-A1CF-32F5D97E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8" name="Oval 154">
                <a:extLst>
                  <a:ext uri="{FF2B5EF4-FFF2-40B4-BE49-F238E27FC236}">
                    <a16:creationId xmlns:a16="http://schemas.microsoft.com/office/drawing/2014/main" id="{A60A612A-7478-FE09-8DCD-2B3F7700B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9" name="Oval 155">
                <a:extLst>
                  <a:ext uri="{FF2B5EF4-FFF2-40B4-BE49-F238E27FC236}">
                    <a16:creationId xmlns:a16="http://schemas.microsoft.com/office/drawing/2014/main" id="{D673C922-5C7C-112D-5004-9BE5B519D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50" name="Groupe 17">
            <a:extLst>
              <a:ext uri="{FF2B5EF4-FFF2-40B4-BE49-F238E27FC236}">
                <a16:creationId xmlns:a16="http://schemas.microsoft.com/office/drawing/2014/main" id="{0A7E3925-FE61-5090-C6F5-DABABBF80CFA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3930650"/>
            <a:ext cx="769938" cy="646113"/>
            <a:chOff x="5652610" y="2981325"/>
            <a:chExt cx="768832" cy="6463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4BDF2C-7C22-C640-7163-AA3867774DDB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77</a:t>
              </a:r>
            </a:p>
          </p:txBody>
        </p:sp>
        <p:grpSp>
          <p:nvGrpSpPr>
            <p:cNvPr id="22559" name="Group 151">
              <a:extLst>
                <a:ext uri="{FF2B5EF4-FFF2-40B4-BE49-F238E27FC236}">
                  <a16:creationId xmlns:a16="http://schemas.microsoft.com/office/drawing/2014/main" id="{C991440E-6898-0B8E-5A17-EF406E951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2560" name="Oval 152">
                <a:extLst>
                  <a:ext uri="{FF2B5EF4-FFF2-40B4-BE49-F238E27FC236}">
                    <a16:creationId xmlns:a16="http://schemas.microsoft.com/office/drawing/2014/main" id="{F2106D68-8251-5F90-1C55-D819963D9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1" name="Oval 153">
                <a:extLst>
                  <a:ext uri="{FF2B5EF4-FFF2-40B4-BE49-F238E27FC236}">
                    <a16:creationId xmlns:a16="http://schemas.microsoft.com/office/drawing/2014/main" id="{BAD328F2-41E4-B69E-9FE5-E4A18515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2" name="Oval 154">
                <a:extLst>
                  <a:ext uri="{FF2B5EF4-FFF2-40B4-BE49-F238E27FC236}">
                    <a16:creationId xmlns:a16="http://schemas.microsoft.com/office/drawing/2014/main" id="{C7AA8AA1-F346-B74E-8CCA-535951820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3" name="Oval 155">
                <a:extLst>
                  <a:ext uri="{FF2B5EF4-FFF2-40B4-BE49-F238E27FC236}">
                    <a16:creationId xmlns:a16="http://schemas.microsoft.com/office/drawing/2014/main" id="{0DC4D768-8232-73A8-43E9-BF58892AC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51" name="Groupe 24">
            <a:extLst>
              <a:ext uri="{FF2B5EF4-FFF2-40B4-BE49-F238E27FC236}">
                <a16:creationId xmlns:a16="http://schemas.microsoft.com/office/drawing/2014/main" id="{3D8061B7-92EE-94E2-FB56-49C68E11E0E7}"/>
              </a:ext>
            </a:extLst>
          </p:cNvPr>
          <p:cNvGrpSpPr>
            <a:grpSpLocks/>
          </p:cNvGrpSpPr>
          <p:nvPr/>
        </p:nvGrpSpPr>
        <p:grpSpPr bwMode="auto">
          <a:xfrm>
            <a:off x="1921123" y="1763966"/>
            <a:ext cx="769938" cy="646112"/>
            <a:chOff x="5652610" y="2981325"/>
            <a:chExt cx="768832" cy="6463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50AEF1-30F0-5EF2-3DDE-E556AB24EA76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68</a:t>
              </a:r>
            </a:p>
          </p:txBody>
        </p:sp>
        <p:grpSp>
          <p:nvGrpSpPr>
            <p:cNvPr id="22553" name="Group 151">
              <a:extLst>
                <a:ext uri="{FF2B5EF4-FFF2-40B4-BE49-F238E27FC236}">
                  <a16:creationId xmlns:a16="http://schemas.microsoft.com/office/drawing/2014/main" id="{18E7A984-30B8-FD1D-2668-B0B201D75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2554" name="Oval 152">
                <a:extLst>
                  <a:ext uri="{FF2B5EF4-FFF2-40B4-BE49-F238E27FC236}">
                    <a16:creationId xmlns:a16="http://schemas.microsoft.com/office/drawing/2014/main" id="{0BABB546-3FE7-6829-A482-5C95DC186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5" name="Oval 153">
                <a:extLst>
                  <a:ext uri="{FF2B5EF4-FFF2-40B4-BE49-F238E27FC236}">
                    <a16:creationId xmlns:a16="http://schemas.microsoft.com/office/drawing/2014/main" id="{FB09910D-AE11-A8DA-21AE-AA8FCA4DD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6" name="Oval 154">
                <a:extLst>
                  <a:ext uri="{FF2B5EF4-FFF2-40B4-BE49-F238E27FC236}">
                    <a16:creationId xmlns:a16="http://schemas.microsoft.com/office/drawing/2014/main" id="{5461E0DD-592E-A1BF-606A-DE7EE8555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7" name="Oval 155">
                <a:extLst>
                  <a:ext uri="{FF2B5EF4-FFF2-40B4-BE49-F238E27FC236}">
                    <a16:creationId xmlns:a16="http://schemas.microsoft.com/office/drawing/2014/main" id="{E2C079EB-F257-AD4B-269A-85421A0C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5104053" y="3231138"/>
            <a:ext cx="768832" cy="646331"/>
            <a:chOff x="5652610" y="2981325"/>
            <a:chExt cx="768832" cy="646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88</a:t>
              </a:r>
            </a:p>
          </p:txBody>
        </p:sp>
        <p:grpSp>
          <p:nvGrpSpPr>
            <p:cNvPr id="13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4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4125657" y="2304831"/>
            <a:ext cx="768832" cy="646331"/>
            <a:chOff x="5652610" y="2981325"/>
            <a:chExt cx="768832" cy="6463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60</a:t>
              </a:r>
            </a:p>
          </p:txBody>
        </p:sp>
        <p:grpSp>
          <p:nvGrpSpPr>
            <p:cNvPr id="22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3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4030801" y="4700307"/>
            <a:ext cx="768832" cy="646331"/>
            <a:chOff x="5652610" y="2981325"/>
            <a:chExt cx="768832" cy="64633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91</a:t>
              </a:r>
            </a:p>
          </p:txBody>
        </p:sp>
        <p:grpSp>
          <p:nvGrpSpPr>
            <p:cNvPr id="30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31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2864956" y="4518204"/>
            <a:ext cx="768832" cy="646331"/>
            <a:chOff x="5652610" y="2981325"/>
            <a:chExt cx="768832" cy="64633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93</a:t>
              </a:r>
            </a:p>
          </p:txBody>
        </p:sp>
        <p:grpSp>
          <p:nvGrpSpPr>
            <p:cNvPr id="37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38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2256736" y="1981665"/>
            <a:ext cx="768832" cy="646331"/>
            <a:chOff x="5652610" y="2981325"/>
            <a:chExt cx="768832" cy="64633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73</a:t>
              </a:r>
            </a:p>
          </p:txBody>
        </p:sp>
        <p:grpSp>
          <p:nvGrpSpPr>
            <p:cNvPr id="44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45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2082389" y="3258234"/>
            <a:ext cx="768832" cy="646331"/>
            <a:chOff x="5652610" y="2981325"/>
            <a:chExt cx="768832" cy="6463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93</a:t>
              </a:r>
            </a:p>
          </p:txBody>
        </p:sp>
        <p:grpSp>
          <p:nvGrpSpPr>
            <p:cNvPr id="51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52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5083116" y="4682875"/>
            <a:ext cx="768832" cy="646331"/>
            <a:chOff x="5652610" y="2981325"/>
            <a:chExt cx="768832" cy="64633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69</a:t>
              </a:r>
            </a:p>
          </p:txBody>
        </p:sp>
        <p:grpSp>
          <p:nvGrpSpPr>
            <p:cNvPr id="59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60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4415217" y="4184394"/>
            <a:ext cx="768832" cy="646331"/>
            <a:chOff x="5652610" y="2981325"/>
            <a:chExt cx="768832" cy="646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86</a:t>
              </a:r>
            </a:p>
          </p:txBody>
        </p:sp>
        <p:grpSp>
          <p:nvGrpSpPr>
            <p:cNvPr id="66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67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2493962" y="3429000"/>
            <a:ext cx="768832" cy="646331"/>
            <a:chOff x="5652610" y="2981325"/>
            <a:chExt cx="768832" cy="64633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65</a:t>
              </a:r>
            </a:p>
          </p:txBody>
        </p:sp>
        <p:grpSp>
          <p:nvGrpSpPr>
            <p:cNvPr id="73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74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4772025" y="2883856"/>
            <a:ext cx="768832" cy="646331"/>
            <a:chOff x="5652610" y="2981325"/>
            <a:chExt cx="768832" cy="64633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64</a:t>
              </a:r>
            </a:p>
          </p:txBody>
        </p:sp>
        <p:grpSp>
          <p:nvGrpSpPr>
            <p:cNvPr id="80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81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Flèche vers le haut 157">
            <a:extLst>
              <a:ext uri="{FF2B5EF4-FFF2-40B4-BE49-F238E27FC236}">
                <a16:creationId xmlns:a16="http://schemas.microsoft.com/office/drawing/2014/main" id="{AF3A18AB-EA93-D9C0-0B82-2643FDECEB5C}"/>
              </a:ext>
            </a:extLst>
          </p:cNvPr>
          <p:cNvSpPr/>
          <p:nvPr/>
        </p:nvSpPr>
        <p:spPr>
          <a:xfrm rot="5400000">
            <a:off x="6141548" y="1970902"/>
            <a:ext cx="247883" cy="5664650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4376929" y="3054303"/>
            <a:ext cx="768832" cy="646331"/>
            <a:chOff x="5652610" y="2981325"/>
            <a:chExt cx="768832" cy="64633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87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88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4777047" y="4439196"/>
            <a:ext cx="768832" cy="646331"/>
            <a:chOff x="5652610" y="2981325"/>
            <a:chExt cx="768832" cy="64633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74</a:t>
              </a:r>
            </a:p>
          </p:txBody>
        </p:sp>
        <p:grpSp>
          <p:nvGrpSpPr>
            <p:cNvPr id="94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95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2779730" y="4865308"/>
            <a:ext cx="768832" cy="646331"/>
            <a:chOff x="5652610" y="2981325"/>
            <a:chExt cx="768832" cy="64633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75</a:t>
              </a:r>
            </a:p>
          </p:txBody>
        </p:sp>
        <p:grpSp>
          <p:nvGrpSpPr>
            <p:cNvPr id="101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02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7004C791-5A43-DEE9-6576-5B5AF5066B2F}"/>
              </a:ext>
            </a:extLst>
          </p:cNvPr>
          <p:cNvGrpSpPr/>
          <p:nvPr/>
        </p:nvGrpSpPr>
        <p:grpSpPr>
          <a:xfrm>
            <a:off x="2465478" y="2243261"/>
            <a:ext cx="768832" cy="646331"/>
            <a:chOff x="5652610" y="2981325"/>
            <a:chExt cx="768832" cy="64633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0D1253-BF15-38BC-69BE-504AE0FF46B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89</a:t>
              </a:r>
            </a:p>
          </p:txBody>
        </p:sp>
        <p:grpSp>
          <p:nvGrpSpPr>
            <p:cNvPr id="109" name="Group 151">
              <a:extLst>
                <a:ext uri="{FF2B5EF4-FFF2-40B4-BE49-F238E27FC236}">
                  <a16:creationId xmlns:a16="http://schemas.microsoft.com/office/drawing/2014/main" id="{5C665D0C-5135-C239-2FC9-78EEF0F5E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10" name="Oval 152">
                <a:extLst>
                  <a:ext uri="{FF2B5EF4-FFF2-40B4-BE49-F238E27FC236}">
                    <a16:creationId xmlns:a16="http://schemas.microsoft.com/office/drawing/2014/main" id="{3D3C2CF6-1654-6F50-FA59-BEC83680F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153">
                <a:extLst>
                  <a:ext uri="{FF2B5EF4-FFF2-40B4-BE49-F238E27FC236}">
                    <a16:creationId xmlns:a16="http://schemas.microsoft.com/office/drawing/2014/main" id="{5F543996-07A1-920D-80E5-907FA84A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54">
                <a:extLst>
                  <a:ext uri="{FF2B5EF4-FFF2-40B4-BE49-F238E27FC236}">
                    <a16:creationId xmlns:a16="http://schemas.microsoft.com/office/drawing/2014/main" id="{7CEFF041-18A6-36A0-3824-BDE575A2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155">
                <a:extLst>
                  <a:ext uri="{FF2B5EF4-FFF2-40B4-BE49-F238E27FC236}">
                    <a16:creationId xmlns:a16="http://schemas.microsoft.com/office/drawing/2014/main" id="{1F25FDB9-7BF2-7D68-E045-B512249A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B1539591-A780-DC4A-1880-870B19D2C5B0}"/>
              </a:ext>
            </a:extLst>
          </p:cNvPr>
          <p:cNvGrpSpPr/>
          <p:nvPr/>
        </p:nvGrpSpPr>
        <p:grpSpPr>
          <a:xfrm>
            <a:off x="2932319" y="5323535"/>
            <a:ext cx="768832" cy="646331"/>
            <a:chOff x="5652610" y="2981325"/>
            <a:chExt cx="768832" cy="646331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D5DC7AB-0C69-8324-0749-13DD1107BD9A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87</a:t>
              </a:r>
            </a:p>
          </p:txBody>
        </p:sp>
        <p:grpSp>
          <p:nvGrpSpPr>
            <p:cNvPr id="117" name="Group 151">
              <a:extLst>
                <a:ext uri="{FF2B5EF4-FFF2-40B4-BE49-F238E27FC236}">
                  <a16:creationId xmlns:a16="http://schemas.microsoft.com/office/drawing/2014/main" id="{C839F804-DE64-CA92-8D82-FA0245FE1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18" name="Oval 152">
                <a:extLst>
                  <a:ext uri="{FF2B5EF4-FFF2-40B4-BE49-F238E27FC236}">
                    <a16:creationId xmlns:a16="http://schemas.microsoft.com/office/drawing/2014/main" id="{9A167511-717A-1309-D52F-6DFBF36BA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val 153">
                <a:extLst>
                  <a:ext uri="{FF2B5EF4-FFF2-40B4-BE49-F238E27FC236}">
                    <a16:creationId xmlns:a16="http://schemas.microsoft.com/office/drawing/2014/main" id="{1CFA1372-FB6B-05B5-4F57-6856D6832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154">
                <a:extLst>
                  <a:ext uri="{FF2B5EF4-FFF2-40B4-BE49-F238E27FC236}">
                    <a16:creationId xmlns:a16="http://schemas.microsoft.com/office/drawing/2014/main" id="{789367D2-2830-7F4C-3631-897681F74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55">
                <a:extLst>
                  <a:ext uri="{FF2B5EF4-FFF2-40B4-BE49-F238E27FC236}">
                    <a16:creationId xmlns:a16="http://schemas.microsoft.com/office/drawing/2014/main" id="{FAB429C5-F625-A0E7-465A-5B3E6FC56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20BFAA01-4054-192D-F278-440DB4544DEF}"/>
              </a:ext>
            </a:extLst>
          </p:cNvPr>
          <p:cNvGrpSpPr/>
          <p:nvPr/>
        </p:nvGrpSpPr>
        <p:grpSpPr>
          <a:xfrm>
            <a:off x="2109546" y="4542143"/>
            <a:ext cx="768832" cy="646331"/>
            <a:chOff x="5652610" y="2981325"/>
            <a:chExt cx="768832" cy="646331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4D718B4-B4EE-DFB6-F98D-2588F8F7E4DE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66</a:t>
              </a:r>
            </a:p>
          </p:txBody>
        </p:sp>
        <p:grpSp>
          <p:nvGrpSpPr>
            <p:cNvPr id="124" name="Group 151">
              <a:extLst>
                <a:ext uri="{FF2B5EF4-FFF2-40B4-BE49-F238E27FC236}">
                  <a16:creationId xmlns:a16="http://schemas.microsoft.com/office/drawing/2014/main" id="{2EFA61A6-AA7E-969F-494B-7CD475CFC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25" name="Oval 152">
                <a:extLst>
                  <a:ext uri="{FF2B5EF4-FFF2-40B4-BE49-F238E27FC236}">
                    <a16:creationId xmlns:a16="http://schemas.microsoft.com/office/drawing/2014/main" id="{347DAAFD-AB29-5C43-A828-D0A613CB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53">
                <a:extLst>
                  <a:ext uri="{FF2B5EF4-FFF2-40B4-BE49-F238E27FC236}">
                    <a16:creationId xmlns:a16="http://schemas.microsoft.com/office/drawing/2014/main" id="{CABDCC05-0BAB-CA2A-FDE8-734351FC7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val 154">
                <a:extLst>
                  <a:ext uri="{FF2B5EF4-FFF2-40B4-BE49-F238E27FC236}">
                    <a16:creationId xmlns:a16="http://schemas.microsoft.com/office/drawing/2014/main" id="{11DF3F2A-523F-AB6E-94C2-15307BC6D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28" name="Oval 155">
                <a:extLst>
                  <a:ext uri="{FF2B5EF4-FFF2-40B4-BE49-F238E27FC236}">
                    <a16:creationId xmlns:a16="http://schemas.microsoft.com/office/drawing/2014/main" id="{B8C1B412-D27C-50C1-8B42-85D25DFCE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29" name="Groupe 22528">
            <a:extLst>
              <a:ext uri="{FF2B5EF4-FFF2-40B4-BE49-F238E27FC236}">
                <a16:creationId xmlns:a16="http://schemas.microsoft.com/office/drawing/2014/main" id="{63918C9D-23BF-0B96-049C-419CBC0F0354}"/>
              </a:ext>
            </a:extLst>
          </p:cNvPr>
          <p:cNvGrpSpPr/>
          <p:nvPr/>
        </p:nvGrpSpPr>
        <p:grpSpPr>
          <a:xfrm>
            <a:off x="1944350" y="2386667"/>
            <a:ext cx="768832" cy="646331"/>
            <a:chOff x="5652610" y="2981325"/>
            <a:chExt cx="768832" cy="646331"/>
          </a:xfrm>
        </p:grpSpPr>
        <p:sp>
          <p:nvSpPr>
            <p:cNvPr id="22531" name="Rectangle 22530">
              <a:extLst>
                <a:ext uri="{FF2B5EF4-FFF2-40B4-BE49-F238E27FC236}">
                  <a16:creationId xmlns:a16="http://schemas.microsoft.com/office/drawing/2014/main" id="{A8E1F34A-8A07-F0DB-CA94-BC94B6DB8799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91</a:t>
              </a:r>
            </a:p>
          </p:txBody>
        </p:sp>
        <p:grpSp>
          <p:nvGrpSpPr>
            <p:cNvPr id="22534" name="Group 151">
              <a:extLst>
                <a:ext uri="{FF2B5EF4-FFF2-40B4-BE49-F238E27FC236}">
                  <a16:creationId xmlns:a16="http://schemas.microsoft.com/office/drawing/2014/main" id="{1D08F2AA-08B7-0250-B33C-A1185F3D1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35" name="Oval 152">
                <a:extLst>
                  <a:ext uri="{FF2B5EF4-FFF2-40B4-BE49-F238E27FC236}">
                    <a16:creationId xmlns:a16="http://schemas.microsoft.com/office/drawing/2014/main" id="{4D654BCA-B123-3BD5-84D2-771385764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6" name="Oval 153">
                <a:extLst>
                  <a:ext uri="{FF2B5EF4-FFF2-40B4-BE49-F238E27FC236}">
                    <a16:creationId xmlns:a16="http://schemas.microsoft.com/office/drawing/2014/main" id="{A1F74826-3FFC-14A3-6DD9-533684BDA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7" name="Oval 154">
                <a:extLst>
                  <a:ext uri="{FF2B5EF4-FFF2-40B4-BE49-F238E27FC236}">
                    <a16:creationId xmlns:a16="http://schemas.microsoft.com/office/drawing/2014/main" id="{0DFBE1D6-51E6-A4C4-0550-A6FBB3CA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8" name="Oval 155">
                <a:extLst>
                  <a:ext uri="{FF2B5EF4-FFF2-40B4-BE49-F238E27FC236}">
                    <a16:creationId xmlns:a16="http://schemas.microsoft.com/office/drawing/2014/main" id="{DE79F5C6-939E-A04F-DFC7-DE590812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39" name="Groupe 22538">
            <a:extLst>
              <a:ext uri="{FF2B5EF4-FFF2-40B4-BE49-F238E27FC236}">
                <a16:creationId xmlns:a16="http://schemas.microsoft.com/office/drawing/2014/main" id="{C34A54D3-6EDC-B089-AC98-DB12BA7F7108}"/>
              </a:ext>
            </a:extLst>
          </p:cNvPr>
          <p:cNvGrpSpPr/>
          <p:nvPr/>
        </p:nvGrpSpPr>
        <p:grpSpPr>
          <a:xfrm>
            <a:off x="2862261" y="2046847"/>
            <a:ext cx="768832" cy="646331"/>
            <a:chOff x="5652610" y="2981325"/>
            <a:chExt cx="768832" cy="646331"/>
          </a:xfrm>
        </p:grpSpPr>
        <p:sp>
          <p:nvSpPr>
            <p:cNvPr id="22541" name="Rectangle 22540">
              <a:extLst>
                <a:ext uri="{FF2B5EF4-FFF2-40B4-BE49-F238E27FC236}">
                  <a16:creationId xmlns:a16="http://schemas.microsoft.com/office/drawing/2014/main" id="{F6B3FD08-5A3A-B29F-5AAD-7E2CDDD9F729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22542" name="Group 151">
              <a:extLst>
                <a:ext uri="{FF2B5EF4-FFF2-40B4-BE49-F238E27FC236}">
                  <a16:creationId xmlns:a16="http://schemas.microsoft.com/office/drawing/2014/main" id="{33A51E3A-8DD5-DA7D-B000-CA4F0D328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43" name="Oval 152">
                <a:extLst>
                  <a:ext uri="{FF2B5EF4-FFF2-40B4-BE49-F238E27FC236}">
                    <a16:creationId xmlns:a16="http://schemas.microsoft.com/office/drawing/2014/main" id="{91631606-A070-BD28-2382-D018F988D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4" name="Oval 153">
                <a:extLst>
                  <a:ext uri="{FF2B5EF4-FFF2-40B4-BE49-F238E27FC236}">
                    <a16:creationId xmlns:a16="http://schemas.microsoft.com/office/drawing/2014/main" id="{3E606C8C-26C2-9024-F17F-31BF75841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5" name="Oval 154">
                <a:extLst>
                  <a:ext uri="{FF2B5EF4-FFF2-40B4-BE49-F238E27FC236}">
                    <a16:creationId xmlns:a16="http://schemas.microsoft.com/office/drawing/2014/main" id="{093EEFAB-5CEE-33A6-6BA6-8F6390AE9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6" name="Oval 155">
                <a:extLst>
                  <a:ext uri="{FF2B5EF4-FFF2-40B4-BE49-F238E27FC236}">
                    <a16:creationId xmlns:a16="http://schemas.microsoft.com/office/drawing/2014/main" id="{9978FA5A-6A3F-14C6-7DA9-93282F51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47" name="Groupe 22546">
            <a:extLst>
              <a:ext uri="{FF2B5EF4-FFF2-40B4-BE49-F238E27FC236}">
                <a16:creationId xmlns:a16="http://schemas.microsoft.com/office/drawing/2014/main" id="{C3718447-F958-3AE6-08F1-AA63DD3867A4}"/>
              </a:ext>
            </a:extLst>
          </p:cNvPr>
          <p:cNvGrpSpPr/>
          <p:nvPr/>
        </p:nvGrpSpPr>
        <p:grpSpPr>
          <a:xfrm>
            <a:off x="2742550" y="3814303"/>
            <a:ext cx="768832" cy="646331"/>
            <a:chOff x="5652610" y="2981325"/>
            <a:chExt cx="768832" cy="646331"/>
          </a:xfrm>
        </p:grpSpPr>
        <p:sp>
          <p:nvSpPr>
            <p:cNvPr id="22552" name="Rectangle 22551">
              <a:extLst>
                <a:ext uri="{FF2B5EF4-FFF2-40B4-BE49-F238E27FC236}">
                  <a16:creationId xmlns:a16="http://schemas.microsoft.com/office/drawing/2014/main" id="{A98DFB2D-1DEF-B7E9-0B26-8D87AF4AA5D3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69</a:t>
              </a:r>
            </a:p>
          </p:txBody>
        </p:sp>
        <p:grpSp>
          <p:nvGrpSpPr>
            <p:cNvPr id="22558" name="Group 151">
              <a:extLst>
                <a:ext uri="{FF2B5EF4-FFF2-40B4-BE49-F238E27FC236}">
                  <a16:creationId xmlns:a16="http://schemas.microsoft.com/office/drawing/2014/main" id="{38F800D8-0850-EF59-0986-14B964613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64" name="Oval 152">
                <a:extLst>
                  <a:ext uri="{FF2B5EF4-FFF2-40B4-BE49-F238E27FC236}">
                    <a16:creationId xmlns:a16="http://schemas.microsoft.com/office/drawing/2014/main" id="{FE5E6CF1-2FE4-202F-80BA-8ADDDAA7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0" name="Oval 153">
                <a:extLst>
                  <a:ext uri="{FF2B5EF4-FFF2-40B4-BE49-F238E27FC236}">
                    <a16:creationId xmlns:a16="http://schemas.microsoft.com/office/drawing/2014/main" id="{F881B493-588B-CBDD-CC13-F4E3D1B30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1" name="Oval 154">
                <a:extLst>
                  <a:ext uri="{FF2B5EF4-FFF2-40B4-BE49-F238E27FC236}">
                    <a16:creationId xmlns:a16="http://schemas.microsoft.com/office/drawing/2014/main" id="{7F5B2126-7166-500C-DDDA-5FF3AFF7B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2" name="Oval 155">
                <a:extLst>
                  <a:ext uri="{FF2B5EF4-FFF2-40B4-BE49-F238E27FC236}">
                    <a16:creationId xmlns:a16="http://schemas.microsoft.com/office/drawing/2014/main" id="{A0A25BBD-FD83-BCCF-4E32-9BDD94F8A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73" name="Groupe 22572">
            <a:extLst>
              <a:ext uri="{FF2B5EF4-FFF2-40B4-BE49-F238E27FC236}">
                <a16:creationId xmlns:a16="http://schemas.microsoft.com/office/drawing/2014/main" id="{DB95A672-0A32-A72B-DF3A-312E8F0A5A95}"/>
              </a:ext>
            </a:extLst>
          </p:cNvPr>
          <p:cNvGrpSpPr/>
          <p:nvPr/>
        </p:nvGrpSpPr>
        <p:grpSpPr>
          <a:xfrm>
            <a:off x="2176222" y="4958293"/>
            <a:ext cx="768832" cy="646331"/>
            <a:chOff x="5652610" y="2981325"/>
            <a:chExt cx="768832" cy="646331"/>
          </a:xfrm>
        </p:grpSpPr>
        <p:sp>
          <p:nvSpPr>
            <p:cNvPr id="22574" name="Rectangle 22573">
              <a:extLst>
                <a:ext uri="{FF2B5EF4-FFF2-40B4-BE49-F238E27FC236}">
                  <a16:creationId xmlns:a16="http://schemas.microsoft.com/office/drawing/2014/main" id="{83C2397C-4100-A178-F70E-5BD5FF47D1AA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22575" name="Group 151">
              <a:extLst>
                <a:ext uri="{FF2B5EF4-FFF2-40B4-BE49-F238E27FC236}">
                  <a16:creationId xmlns:a16="http://schemas.microsoft.com/office/drawing/2014/main" id="{3B736DE9-2349-43F4-DC6B-4C4EB320A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76" name="Oval 152">
                <a:extLst>
                  <a:ext uri="{FF2B5EF4-FFF2-40B4-BE49-F238E27FC236}">
                    <a16:creationId xmlns:a16="http://schemas.microsoft.com/office/drawing/2014/main" id="{8C964E8B-4FF9-B9B1-AB13-7B5A0E24D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7" name="Oval 153">
                <a:extLst>
                  <a:ext uri="{FF2B5EF4-FFF2-40B4-BE49-F238E27FC236}">
                    <a16:creationId xmlns:a16="http://schemas.microsoft.com/office/drawing/2014/main" id="{88310BEF-4ECB-8065-443B-BF08D6273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8" name="Oval 154">
                <a:extLst>
                  <a:ext uri="{FF2B5EF4-FFF2-40B4-BE49-F238E27FC236}">
                    <a16:creationId xmlns:a16="http://schemas.microsoft.com/office/drawing/2014/main" id="{5D0FE887-A1E1-FB0C-3F8B-18A3B7A34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9" name="Oval 155">
                <a:extLst>
                  <a:ext uri="{FF2B5EF4-FFF2-40B4-BE49-F238E27FC236}">
                    <a16:creationId xmlns:a16="http://schemas.microsoft.com/office/drawing/2014/main" id="{66065B04-D5D1-BEE3-0CC1-F415176FA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80" name="Groupe 22579">
            <a:extLst>
              <a:ext uri="{FF2B5EF4-FFF2-40B4-BE49-F238E27FC236}">
                <a16:creationId xmlns:a16="http://schemas.microsoft.com/office/drawing/2014/main" id="{59EC0A67-FA6E-BE9A-7DC0-5115E304873A}"/>
              </a:ext>
            </a:extLst>
          </p:cNvPr>
          <p:cNvGrpSpPr/>
          <p:nvPr/>
        </p:nvGrpSpPr>
        <p:grpSpPr>
          <a:xfrm>
            <a:off x="5028186" y="3982024"/>
            <a:ext cx="768832" cy="646331"/>
            <a:chOff x="5652610" y="2981325"/>
            <a:chExt cx="768832" cy="646331"/>
          </a:xfrm>
        </p:grpSpPr>
        <p:sp>
          <p:nvSpPr>
            <p:cNvPr id="22581" name="Rectangle 22580">
              <a:extLst>
                <a:ext uri="{FF2B5EF4-FFF2-40B4-BE49-F238E27FC236}">
                  <a16:creationId xmlns:a16="http://schemas.microsoft.com/office/drawing/2014/main" id="{DD9F3A53-79F6-9529-685A-03E760B7D855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80</a:t>
              </a:r>
            </a:p>
          </p:txBody>
        </p:sp>
        <p:grpSp>
          <p:nvGrpSpPr>
            <p:cNvPr id="22582" name="Group 151">
              <a:extLst>
                <a:ext uri="{FF2B5EF4-FFF2-40B4-BE49-F238E27FC236}">
                  <a16:creationId xmlns:a16="http://schemas.microsoft.com/office/drawing/2014/main" id="{11AD6D3D-261F-12D4-D589-F64203D09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83" name="Oval 152">
                <a:extLst>
                  <a:ext uri="{FF2B5EF4-FFF2-40B4-BE49-F238E27FC236}">
                    <a16:creationId xmlns:a16="http://schemas.microsoft.com/office/drawing/2014/main" id="{3900ACEF-38AF-686B-6E2A-9791A6FD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4" name="Oval 153">
                <a:extLst>
                  <a:ext uri="{FF2B5EF4-FFF2-40B4-BE49-F238E27FC236}">
                    <a16:creationId xmlns:a16="http://schemas.microsoft.com/office/drawing/2014/main" id="{F9AC32CD-B9AB-974A-FDD1-85DBD8EE7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5" name="Oval 154">
                <a:extLst>
                  <a:ext uri="{FF2B5EF4-FFF2-40B4-BE49-F238E27FC236}">
                    <a16:creationId xmlns:a16="http://schemas.microsoft.com/office/drawing/2014/main" id="{3DE4D7B5-2104-AD98-C0BD-A8C6313D4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6" name="Oval 155">
                <a:extLst>
                  <a:ext uri="{FF2B5EF4-FFF2-40B4-BE49-F238E27FC236}">
                    <a16:creationId xmlns:a16="http://schemas.microsoft.com/office/drawing/2014/main" id="{04A70214-305E-64A2-83EF-0A3E89F24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87" name="Groupe 22586">
            <a:extLst>
              <a:ext uri="{FF2B5EF4-FFF2-40B4-BE49-F238E27FC236}">
                <a16:creationId xmlns:a16="http://schemas.microsoft.com/office/drawing/2014/main" id="{FF3F81BB-9EE0-0EB2-6FD3-6D3CF5442777}"/>
              </a:ext>
            </a:extLst>
          </p:cNvPr>
          <p:cNvGrpSpPr/>
          <p:nvPr/>
        </p:nvGrpSpPr>
        <p:grpSpPr>
          <a:xfrm>
            <a:off x="4865879" y="2527082"/>
            <a:ext cx="768832" cy="646331"/>
            <a:chOff x="5652610" y="2981325"/>
            <a:chExt cx="768832" cy="646331"/>
          </a:xfrm>
        </p:grpSpPr>
        <p:sp>
          <p:nvSpPr>
            <p:cNvPr id="22588" name="Rectangle 22587">
              <a:extLst>
                <a:ext uri="{FF2B5EF4-FFF2-40B4-BE49-F238E27FC236}">
                  <a16:creationId xmlns:a16="http://schemas.microsoft.com/office/drawing/2014/main" id="{02C91168-D1CA-DB24-0911-654B6DA72479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92</a:t>
              </a:r>
            </a:p>
          </p:txBody>
        </p:sp>
        <p:grpSp>
          <p:nvGrpSpPr>
            <p:cNvPr id="22589" name="Group 151">
              <a:extLst>
                <a:ext uri="{FF2B5EF4-FFF2-40B4-BE49-F238E27FC236}">
                  <a16:creationId xmlns:a16="http://schemas.microsoft.com/office/drawing/2014/main" id="{57AF0871-C83C-611C-FD84-BAAD093AA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90" name="Oval 152">
                <a:extLst>
                  <a:ext uri="{FF2B5EF4-FFF2-40B4-BE49-F238E27FC236}">
                    <a16:creationId xmlns:a16="http://schemas.microsoft.com/office/drawing/2014/main" id="{BB73B6B0-299D-3AF9-7721-A7B8F40DE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1" name="Oval 153">
                <a:extLst>
                  <a:ext uri="{FF2B5EF4-FFF2-40B4-BE49-F238E27FC236}">
                    <a16:creationId xmlns:a16="http://schemas.microsoft.com/office/drawing/2014/main" id="{0E4D97C0-36A0-A98D-76E9-732AB76F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154">
                <a:extLst>
                  <a:ext uri="{FF2B5EF4-FFF2-40B4-BE49-F238E27FC236}">
                    <a16:creationId xmlns:a16="http://schemas.microsoft.com/office/drawing/2014/main" id="{6060036A-F744-ED43-9971-B964692D2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55">
                <a:extLst>
                  <a:ext uri="{FF2B5EF4-FFF2-40B4-BE49-F238E27FC236}">
                    <a16:creationId xmlns:a16="http://schemas.microsoft.com/office/drawing/2014/main" id="{830D9D7D-FF02-2273-ABDF-6D8A8BD3A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8" name="Flèche vers le haut 157">
            <a:extLst>
              <a:ext uri="{FF2B5EF4-FFF2-40B4-BE49-F238E27FC236}">
                <a16:creationId xmlns:a16="http://schemas.microsoft.com/office/drawing/2014/main" id="{48F23171-8295-2F9B-D9DD-2B8AAF8A0F8C}"/>
              </a:ext>
            </a:extLst>
          </p:cNvPr>
          <p:cNvSpPr/>
          <p:nvPr/>
        </p:nvSpPr>
        <p:spPr>
          <a:xfrm rot="6612078">
            <a:off x="6174601" y="396082"/>
            <a:ext cx="247883" cy="6002850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9" name="Flèche vers le haut 157">
            <a:extLst>
              <a:ext uri="{FF2B5EF4-FFF2-40B4-BE49-F238E27FC236}">
                <a16:creationId xmlns:a16="http://schemas.microsoft.com/office/drawing/2014/main" id="{AC122AEC-74FE-DD71-DF06-1C21B9372B73}"/>
              </a:ext>
            </a:extLst>
          </p:cNvPr>
          <p:cNvSpPr/>
          <p:nvPr/>
        </p:nvSpPr>
        <p:spPr>
          <a:xfrm rot="4463568">
            <a:off x="7143427" y="891971"/>
            <a:ext cx="247883" cy="3678107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0" name="Flèche vers le haut 157">
            <a:extLst>
              <a:ext uri="{FF2B5EF4-FFF2-40B4-BE49-F238E27FC236}">
                <a16:creationId xmlns:a16="http://schemas.microsoft.com/office/drawing/2014/main" id="{2F07F932-BD47-B3EF-96D0-E1FC105E1E59}"/>
              </a:ext>
            </a:extLst>
          </p:cNvPr>
          <p:cNvSpPr/>
          <p:nvPr/>
        </p:nvSpPr>
        <p:spPr>
          <a:xfrm rot="5400000">
            <a:off x="6118843" y="1148602"/>
            <a:ext cx="247883" cy="5813377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1" name="Flèche vers le haut 157">
            <a:extLst>
              <a:ext uri="{FF2B5EF4-FFF2-40B4-BE49-F238E27FC236}">
                <a16:creationId xmlns:a16="http://schemas.microsoft.com/office/drawing/2014/main" id="{4760C19B-534D-BADE-6954-4DC77E606EC2}"/>
              </a:ext>
            </a:extLst>
          </p:cNvPr>
          <p:cNvSpPr/>
          <p:nvPr/>
        </p:nvSpPr>
        <p:spPr>
          <a:xfrm rot="6575142">
            <a:off x="7293865" y="2282316"/>
            <a:ext cx="247883" cy="3678107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2" name="Flèche vers le haut 157">
            <a:extLst>
              <a:ext uri="{FF2B5EF4-FFF2-40B4-BE49-F238E27FC236}">
                <a16:creationId xmlns:a16="http://schemas.microsoft.com/office/drawing/2014/main" id="{BC801BE1-2EAD-C007-5043-814EF0CD1A7D}"/>
              </a:ext>
            </a:extLst>
          </p:cNvPr>
          <p:cNvSpPr/>
          <p:nvPr/>
        </p:nvSpPr>
        <p:spPr>
          <a:xfrm rot="5678716">
            <a:off x="6067675" y="-649615"/>
            <a:ext cx="247883" cy="5812395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4" name="Flèche vers le haut 157">
            <a:extLst>
              <a:ext uri="{FF2B5EF4-FFF2-40B4-BE49-F238E27FC236}">
                <a16:creationId xmlns:a16="http://schemas.microsoft.com/office/drawing/2014/main" id="{811D997B-FAD5-66D8-4669-C962A8CFDB7D}"/>
              </a:ext>
            </a:extLst>
          </p:cNvPr>
          <p:cNvSpPr/>
          <p:nvPr/>
        </p:nvSpPr>
        <p:spPr>
          <a:xfrm rot="4040223">
            <a:off x="6249003" y="1971117"/>
            <a:ext cx="247883" cy="5802235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5" name="Flèche vers le haut 157">
            <a:extLst>
              <a:ext uri="{FF2B5EF4-FFF2-40B4-BE49-F238E27FC236}">
                <a16:creationId xmlns:a16="http://schemas.microsoft.com/office/drawing/2014/main" id="{55016FA8-31A3-B1E2-51FF-4685682A6429}"/>
              </a:ext>
            </a:extLst>
          </p:cNvPr>
          <p:cNvSpPr/>
          <p:nvPr/>
        </p:nvSpPr>
        <p:spPr>
          <a:xfrm rot="6332228">
            <a:off x="6203689" y="1771346"/>
            <a:ext cx="247883" cy="6084686"/>
          </a:xfrm>
          <a:prstGeom prst="upArrow">
            <a:avLst>
              <a:gd name="adj1" fmla="val 31780"/>
              <a:gd name="adj2" fmla="val 96157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C2C678E3-A17C-340B-4D8E-F017BD5275EC}"/>
              </a:ext>
            </a:extLst>
          </p:cNvPr>
          <p:cNvGrpSpPr/>
          <p:nvPr/>
        </p:nvGrpSpPr>
        <p:grpSpPr>
          <a:xfrm>
            <a:off x="8947253" y="1692026"/>
            <a:ext cx="768832" cy="646331"/>
            <a:chOff x="5652610" y="2981325"/>
            <a:chExt cx="768832" cy="64633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83EC6A9-4797-3EA6-540E-99729C0C896C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87</a:t>
              </a:r>
            </a:p>
          </p:txBody>
        </p:sp>
        <p:grpSp>
          <p:nvGrpSpPr>
            <p:cNvPr id="148" name="Group 151">
              <a:extLst>
                <a:ext uri="{FF2B5EF4-FFF2-40B4-BE49-F238E27FC236}">
                  <a16:creationId xmlns:a16="http://schemas.microsoft.com/office/drawing/2014/main" id="{B6BFF013-D272-7FFF-4ECB-C679CC064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49" name="Oval 152">
                <a:extLst>
                  <a:ext uri="{FF2B5EF4-FFF2-40B4-BE49-F238E27FC236}">
                    <a16:creationId xmlns:a16="http://schemas.microsoft.com/office/drawing/2014/main" id="{0AA53CB7-C061-E739-D750-67F9DBA71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Oval 153">
                <a:extLst>
                  <a:ext uri="{FF2B5EF4-FFF2-40B4-BE49-F238E27FC236}">
                    <a16:creationId xmlns:a16="http://schemas.microsoft.com/office/drawing/2014/main" id="{C0B5604B-97B3-80ED-7D13-3B4D8403D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l 154">
                <a:extLst>
                  <a:ext uri="{FF2B5EF4-FFF2-40B4-BE49-F238E27FC236}">
                    <a16:creationId xmlns:a16="http://schemas.microsoft.com/office/drawing/2014/main" id="{EEF6E481-00D3-675F-CB2C-CA027978A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Oval 155">
                <a:extLst>
                  <a:ext uri="{FF2B5EF4-FFF2-40B4-BE49-F238E27FC236}">
                    <a16:creationId xmlns:a16="http://schemas.microsoft.com/office/drawing/2014/main" id="{9359CDE8-B7CF-02B1-2018-2F517991E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D688A4B8-D1D3-FF68-954B-9C21C897F169}"/>
              </a:ext>
            </a:extLst>
          </p:cNvPr>
          <p:cNvGrpSpPr/>
          <p:nvPr/>
        </p:nvGrpSpPr>
        <p:grpSpPr>
          <a:xfrm>
            <a:off x="9282178" y="1903902"/>
            <a:ext cx="768832" cy="646331"/>
            <a:chOff x="5652610" y="2981325"/>
            <a:chExt cx="768832" cy="646331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DB1A5C2-50BC-7113-0040-7856D0628B59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74</a:t>
              </a:r>
            </a:p>
          </p:txBody>
        </p:sp>
        <p:grpSp>
          <p:nvGrpSpPr>
            <p:cNvPr id="155" name="Group 151">
              <a:extLst>
                <a:ext uri="{FF2B5EF4-FFF2-40B4-BE49-F238E27FC236}">
                  <a16:creationId xmlns:a16="http://schemas.microsoft.com/office/drawing/2014/main" id="{76BF69AA-43A4-B08D-9581-EED1D450C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56" name="Oval 152">
                <a:extLst>
                  <a:ext uri="{FF2B5EF4-FFF2-40B4-BE49-F238E27FC236}">
                    <a16:creationId xmlns:a16="http://schemas.microsoft.com/office/drawing/2014/main" id="{29FEB0B2-828F-3FA0-4C27-547AF055D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Oval 153">
                <a:extLst>
                  <a:ext uri="{FF2B5EF4-FFF2-40B4-BE49-F238E27FC236}">
                    <a16:creationId xmlns:a16="http://schemas.microsoft.com/office/drawing/2014/main" id="{C3EE2143-C581-47CD-7E27-4C34426CE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Oval 154">
                <a:extLst>
                  <a:ext uri="{FF2B5EF4-FFF2-40B4-BE49-F238E27FC236}">
                    <a16:creationId xmlns:a16="http://schemas.microsoft.com/office/drawing/2014/main" id="{274F1385-C64B-B3E4-579A-AD6D34079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Oval 155">
                <a:extLst>
                  <a:ext uri="{FF2B5EF4-FFF2-40B4-BE49-F238E27FC236}">
                    <a16:creationId xmlns:a16="http://schemas.microsoft.com/office/drawing/2014/main" id="{EDD6E426-1175-C350-03CA-24CA5FF58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1" name="Groupe 16">
            <a:extLst>
              <a:ext uri="{FF2B5EF4-FFF2-40B4-BE49-F238E27FC236}">
                <a16:creationId xmlns:a16="http://schemas.microsoft.com/office/drawing/2014/main" id="{3411BAA1-5759-A0F6-4255-5554A11943EA}"/>
              </a:ext>
            </a:extLst>
          </p:cNvPr>
          <p:cNvGrpSpPr>
            <a:grpSpLocks/>
          </p:cNvGrpSpPr>
          <p:nvPr/>
        </p:nvGrpSpPr>
        <p:grpSpPr bwMode="auto">
          <a:xfrm>
            <a:off x="8896656" y="2316422"/>
            <a:ext cx="769938" cy="646112"/>
            <a:chOff x="5652610" y="2981325"/>
            <a:chExt cx="768832" cy="646331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B3064D0-9744-D232-0219-AFE46779734D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80</a:t>
              </a:r>
            </a:p>
          </p:txBody>
        </p:sp>
        <p:grpSp>
          <p:nvGrpSpPr>
            <p:cNvPr id="163" name="Group 151">
              <a:extLst>
                <a:ext uri="{FF2B5EF4-FFF2-40B4-BE49-F238E27FC236}">
                  <a16:creationId xmlns:a16="http://schemas.microsoft.com/office/drawing/2014/main" id="{342FDAA7-6ED0-E571-992E-A34053FDE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164" name="Oval 152">
                <a:extLst>
                  <a:ext uri="{FF2B5EF4-FFF2-40B4-BE49-F238E27FC236}">
                    <a16:creationId xmlns:a16="http://schemas.microsoft.com/office/drawing/2014/main" id="{A8BF2896-7569-16FE-381A-8B907409B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Oval 153">
                <a:extLst>
                  <a:ext uri="{FF2B5EF4-FFF2-40B4-BE49-F238E27FC236}">
                    <a16:creationId xmlns:a16="http://schemas.microsoft.com/office/drawing/2014/main" id="{28FF90EC-8E0D-7C7A-62E1-1BE43D817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Oval 154">
                <a:extLst>
                  <a:ext uri="{FF2B5EF4-FFF2-40B4-BE49-F238E27FC236}">
                    <a16:creationId xmlns:a16="http://schemas.microsoft.com/office/drawing/2014/main" id="{392594D7-FFBD-8772-D42A-B45B81AE9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val 155">
                <a:extLst>
                  <a:ext uri="{FF2B5EF4-FFF2-40B4-BE49-F238E27FC236}">
                    <a16:creationId xmlns:a16="http://schemas.microsoft.com/office/drawing/2014/main" id="{E8D30E4F-766E-7080-5501-B18966BD6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F4D98CD0-6345-A60F-A07E-15321DC37969}"/>
              </a:ext>
            </a:extLst>
          </p:cNvPr>
          <p:cNvGrpSpPr/>
          <p:nvPr/>
        </p:nvGrpSpPr>
        <p:grpSpPr>
          <a:xfrm>
            <a:off x="9268283" y="2504857"/>
            <a:ext cx="768832" cy="646331"/>
            <a:chOff x="5652610" y="2981325"/>
            <a:chExt cx="768832" cy="646331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F2605F0-AFC6-BF4C-4D20-A7282649F594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91</a:t>
              </a:r>
            </a:p>
          </p:txBody>
        </p:sp>
        <p:grpSp>
          <p:nvGrpSpPr>
            <p:cNvPr id="170" name="Group 151">
              <a:extLst>
                <a:ext uri="{FF2B5EF4-FFF2-40B4-BE49-F238E27FC236}">
                  <a16:creationId xmlns:a16="http://schemas.microsoft.com/office/drawing/2014/main" id="{414774FA-3961-8F87-F035-5633C5C4F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71" name="Oval 152">
                <a:extLst>
                  <a:ext uri="{FF2B5EF4-FFF2-40B4-BE49-F238E27FC236}">
                    <a16:creationId xmlns:a16="http://schemas.microsoft.com/office/drawing/2014/main" id="{7F135662-09A2-E72D-88BF-0331CAE67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Oval 153">
                <a:extLst>
                  <a:ext uri="{FF2B5EF4-FFF2-40B4-BE49-F238E27FC236}">
                    <a16:creationId xmlns:a16="http://schemas.microsoft.com/office/drawing/2014/main" id="{B9888535-4EC9-9392-565D-D730C00CA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154">
                <a:extLst>
                  <a:ext uri="{FF2B5EF4-FFF2-40B4-BE49-F238E27FC236}">
                    <a16:creationId xmlns:a16="http://schemas.microsoft.com/office/drawing/2014/main" id="{9BEED267-A6A8-69A8-AB22-39DC38BF5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55">
                <a:extLst>
                  <a:ext uri="{FF2B5EF4-FFF2-40B4-BE49-F238E27FC236}">
                    <a16:creationId xmlns:a16="http://schemas.microsoft.com/office/drawing/2014/main" id="{33080EBE-6250-FFC6-A319-F619A16CE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EB463380-FF5E-ED68-37F8-F452800609A3}"/>
              </a:ext>
            </a:extLst>
          </p:cNvPr>
          <p:cNvGrpSpPr/>
          <p:nvPr/>
        </p:nvGrpSpPr>
        <p:grpSpPr>
          <a:xfrm>
            <a:off x="9631210" y="2284412"/>
            <a:ext cx="768832" cy="646331"/>
            <a:chOff x="5652610" y="2981325"/>
            <a:chExt cx="768832" cy="646331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5061BDA-6546-5651-6ABE-E2CC538E5D65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177" name="Group 151">
              <a:extLst>
                <a:ext uri="{FF2B5EF4-FFF2-40B4-BE49-F238E27FC236}">
                  <a16:creationId xmlns:a16="http://schemas.microsoft.com/office/drawing/2014/main" id="{D558B309-510D-FEAF-6BFA-A6AAEE9D6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78" name="Oval 152">
                <a:extLst>
                  <a:ext uri="{FF2B5EF4-FFF2-40B4-BE49-F238E27FC236}">
                    <a16:creationId xmlns:a16="http://schemas.microsoft.com/office/drawing/2014/main" id="{646AFDEA-D429-B96B-D0E1-128A909BF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Oval 153">
                <a:extLst>
                  <a:ext uri="{FF2B5EF4-FFF2-40B4-BE49-F238E27FC236}">
                    <a16:creationId xmlns:a16="http://schemas.microsoft.com/office/drawing/2014/main" id="{789815BD-7B42-075A-AAB9-74EF905B3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Oval 154">
                <a:extLst>
                  <a:ext uri="{FF2B5EF4-FFF2-40B4-BE49-F238E27FC236}">
                    <a16:creationId xmlns:a16="http://schemas.microsoft.com/office/drawing/2014/main" id="{2C1A6266-CDE4-83A6-CB4F-6F3A759B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val 155">
                <a:extLst>
                  <a:ext uri="{FF2B5EF4-FFF2-40B4-BE49-F238E27FC236}">
                    <a16:creationId xmlns:a16="http://schemas.microsoft.com/office/drawing/2014/main" id="{3EACDFA2-89E3-F91A-D912-8AF6F1FF6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5D63CC27-48DC-7AB0-6773-77C5BD22D71C}"/>
              </a:ext>
            </a:extLst>
          </p:cNvPr>
          <p:cNvGrpSpPr/>
          <p:nvPr/>
        </p:nvGrpSpPr>
        <p:grpSpPr>
          <a:xfrm>
            <a:off x="9935264" y="2511206"/>
            <a:ext cx="768832" cy="646331"/>
            <a:chOff x="5652610" y="2981325"/>
            <a:chExt cx="768832" cy="646331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FFB5DBD-65A1-1F85-3332-30E4D06FECD4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91</a:t>
              </a:r>
            </a:p>
          </p:txBody>
        </p:sp>
        <p:grpSp>
          <p:nvGrpSpPr>
            <p:cNvPr id="184" name="Group 151">
              <a:extLst>
                <a:ext uri="{FF2B5EF4-FFF2-40B4-BE49-F238E27FC236}">
                  <a16:creationId xmlns:a16="http://schemas.microsoft.com/office/drawing/2014/main" id="{9CACB60E-7751-F9CF-8967-A20798448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185" name="Oval 152">
                <a:extLst>
                  <a:ext uri="{FF2B5EF4-FFF2-40B4-BE49-F238E27FC236}">
                    <a16:creationId xmlns:a16="http://schemas.microsoft.com/office/drawing/2014/main" id="{0633E033-16BD-94AD-478C-D5AB0B992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Oval 153">
                <a:extLst>
                  <a:ext uri="{FF2B5EF4-FFF2-40B4-BE49-F238E27FC236}">
                    <a16:creationId xmlns:a16="http://schemas.microsoft.com/office/drawing/2014/main" id="{3D3F882D-047A-997C-AB04-FA69E159C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Oval 154">
                <a:extLst>
                  <a:ext uri="{FF2B5EF4-FFF2-40B4-BE49-F238E27FC236}">
                    <a16:creationId xmlns:a16="http://schemas.microsoft.com/office/drawing/2014/main" id="{502C45E5-99FC-FC86-012F-F28D8036C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Oval 155">
                <a:extLst>
                  <a:ext uri="{FF2B5EF4-FFF2-40B4-BE49-F238E27FC236}">
                    <a16:creationId xmlns:a16="http://schemas.microsoft.com/office/drawing/2014/main" id="{25FD62EC-0A76-2FC0-3E76-E45E770F9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0" name="Groupe 259">
            <a:extLst>
              <a:ext uri="{FF2B5EF4-FFF2-40B4-BE49-F238E27FC236}">
                <a16:creationId xmlns:a16="http://schemas.microsoft.com/office/drawing/2014/main" id="{4BC3741D-3F43-EC75-CE96-C41234EDCEFC}"/>
              </a:ext>
            </a:extLst>
          </p:cNvPr>
          <p:cNvGrpSpPr/>
          <p:nvPr/>
        </p:nvGrpSpPr>
        <p:grpSpPr>
          <a:xfrm>
            <a:off x="9652699" y="1702950"/>
            <a:ext cx="768832" cy="646331"/>
            <a:chOff x="5652610" y="2981325"/>
            <a:chExt cx="768832" cy="646331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D3D19A7-EE69-A8B8-4D28-D0E5A4E31C14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262" name="Group 151">
              <a:extLst>
                <a:ext uri="{FF2B5EF4-FFF2-40B4-BE49-F238E27FC236}">
                  <a16:creationId xmlns:a16="http://schemas.microsoft.com/office/drawing/2014/main" id="{4D5C7415-E8D6-6D14-3DB1-D989B34F6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63" name="Oval 152">
                <a:extLst>
                  <a:ext uri="{FF2B5EF4-FFF2-40B4-BE49-F238E27FC236}">
                    <a16:creationId xmlns:a16="http://schemas.microsoft.com/office/drawing/2014/main" id="{022E7492-5364-943D-AD02-EE041D177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Oval 153">
                <a:extLst>
                  <a:ext uri="{FF2B5EF4-FFF2-40B4-BE49-F238E27FC236}">
                    <a16:creationId xmlns:a16="http://schemas.microsoft.com/office/drawing/2014/main" id="{8CF08847-F848-3923-8BE1-B9C920B15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Oval 154">
                <a:extLst>
                  <a:ext uri="{FF2B5EF4-FFF2-40B4-BE49-F238E27FC236}">
                    <a16:creationId xmlns:a16="http://schemas.microsoft.com/office/drawing/2014/main" id="{FC431BE0-F602-DAF7-B25F-2865A529C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Oval 155">
                <a:extLst>
                  <a:ext uri="{FF2B5EF4-FFF2-40B4-BE49-F238E27FC236}">
                    <a16:creationId xmlns:a16="http://schemas.microsoft.com/office/drawing/2014/main" id="{319D1C8C-82D5-266B-D159-84C105485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7" name="Groupe 17">
            <a:extLst>
              <a:ext uri="{FF2B5EF4-FFF2-40B4-BE49-F238E27FC236}">
                <a16:creationId xmlns:a16="http://schemas.microsoft.com/office/drawing/2014/main" id="{04AF1F85-313D-17B8-CAD1-E6BDA01EB608}"/>
              </a:ext>
            </a:extLst>
          </p:cNvPr>
          <p:cNvGrpSpPr>
            <a:grpSpLocks/>
          </p:cNvGrpSpPr>
          <p:nvPr/>
        </p:nvGrpSpPr>
        <p:grpSpPr bwMode="auto">
          <a:xfrm>
            <a:off x="8893927" y="3134808"/>
            <a:ext cx="769938" cy="646113"/>
            <a:chOff x="5652610" y="2981325"/>
            <a:chExt cx="768832" cy="646331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6C1DF74-700B-386B-4D7E-9D9BA28A530F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6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77</a:t>
              </a:r>
            </a:p>
          </p:txBody>
        </p:sp>
        <p:grpSp>
          <p:nvGrpSpPr>
            <p:cNvPr id="269" name="Group 151">
              <a:extLst>
                <a:ext uri="{FF2B5EF4-FFF2-40B4-BE49-F238E27FC236}">
                  <a16:creationId xmlns:a16="http://schemas.microsoft.com/office/drawing/2014/main" id="{B77E8EB0-D256-9CC6-E17A-6BFA7604F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57" y="3189604"/>
              <a:ext cx="238921" cy="114886"/>
              <a:chOff x="2286" y="7802"/>
              <a:chExt cx="702" cy="313"/>
            </a:xfrm>
          </p:grpSpPr>
          <p:sp>
            <p:nvSpPr>
              <p:cNvPr id="270" name="Oval 152">
                <a:extLst>
                  <a:ext uri="{FF2B5EF4-FFF2-40B4-BE49-F238E27FC236}">
                    <a16:creationId xmlns:a16="http://schemas.microsoft.com/office/drawing/2014/main" id="{118A7E40-CEAA-1512-7C7E-345CEDC60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Oval 153">
                <a:extLst>
                  <a:ext uri="{FF2B5EF4-FFF2-40B4-BE49-F238E27FC236}">
                    <a16:creationId xmlns:a16="http://schemas.microsoft.com/office/drawing/2014/main" id="{7F4DC868-2F7F-4F2B-E26C-59B134187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Oval 154">
                <a:extLst>
                  <a:ext uri="{FF2B5EF4-FFF2-40B4-BE49-F238E27FC236}">
                    <a16:creationId xmlns:a16="http://schemas.microsoft.com/office/drawing/2014/main" id="{D3A91C84-407B-F303-22B7-5E87CD16B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Oval 155">
                <a:extLst>
                  <a:ext uri="{FF2B5EF4-FFF2-40B4-BE49-F238E27FC236}">
                    <a16:creationId xmlns:a16="http://schemas.microsoft.com/office/drawing/2014/main" id="{39F7074D-8390-EFED-A5DE-58E5FD485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4" name="Groupe 273">
            <a:extLst>
              <a:ext uri="{FF2B5EF4-FFF2-40B4-BE49-F238E27FC236}">
                <a16:creationId xmlns:a16="http://schemas.microsoft.com/office/drawing/2014/main" id="{6641B648-AA16-76BA-F86E-3266111EDC60}"/>
              </a:ext>
            </a:extLst>
          </p:cNvPr>
          <p:cNvGrpSpPr/>
          <p:nvPr/>
        </p:nvGrpSpPr>
        <p:grpSpPr>
          <a:xfrm>
            <a:off x="9858184" y="3863888"/>
            <a:ext cx="768832" cy="646331"/>
            <a:chOff x="5652610" y="2981325"/>
            <a:chExt cx="768832" cy="646331"/>
          </a:xfrm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ABCE6BC-1C87-D443-57D6-30BBAD900563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65</a:t>
              </a:r>
            </a:p>
          </p:txBody>
        </p:sp>
        <p:grpSp>
          <p:nvGrpSpPr>
            <p:cNvPr id="276" name="Group 151">
              <a:extLst>
                <a:ext uri="{FF2B5EF4-FFF2-40B4-BE49-F238E27FC236}">
                  <a16:creationId xmlns:a16="http://schemas.microsoft.com/office/drawing/2014/main" id="{103F11EF-92C2-C80B-F0C9-9E3DD6EF7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77" name="Oval 152">
                <a:extLst>
                  <a:ext uri="{FF2B5EF4-FFF2-40B4-BE49-F238E27FC236}">
                    <a16:creationId xmlns:a16="http://schemas.microsoft.com/office/drawing/2014/main" id="{C4F3C0EF-F99A-8C20-3F00-29D57175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Oval 153">
                <a:extLst>
                  <a:ext uri="{FF2B5EF4-FFF2-40B4-BE49-F238E27FC236}">
                    <a16:creationId xmlns:a16="http://schemas.microsoft.com/office/drawing/2014/main" id="{8457E2A5-47C3-31A8-7B6D-E50D8DA0F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Oval 154">
                <a:extLst>
                  <a:ext uri="{FF2B5EF4-FFF2-40B4-BE49-F238E27FC236}">
                    <a16:creationId xmlns:a16="http://schemas.microsoft.com/office/drawing/2014/main" id="{81F85495-064E-B182-8CC8-CAE6806CC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Oval 155">
                <a:extLst>
                  <a:ext uri="{FF2B5EF4-FFF2-40B4-BE49-F238E27FC236}">
                    <a16:creationId xmlns:a16="http://schemas.microsoft.com/office/drawing/2014/main" id="{146ADF5A-313E-2CAD-167C-148E4F619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CE50C585-C5CC-DAE1-4920-A81C487BC409}"/>
              </a:ext>
            </a:extLst>
          </p:cNvPr>
          <p:cNvGrpSpPr/>
          <p:nvPr/>
        </p:nvGrpSpPr>
        <p:grpSpPr>
          <a:xfrm>
            <a:off x="9040178" y="3533014"/>
            <a:ext cx="768832" cy="646331"/>
            <a:chOff x="5652610" y="2981325"/>
            <a:chExt cx="768832" cy="646331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4504F991-13FC-4A93-5F5E-67F8A8EB89DB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60</a:t>
              </a:r>
            </a:p>
          </p:txBody>
        </p:sp>
        <p:grpSp>
          <p:nvGrpSpPr>
            <p:cNvPr id="283" name="Group 151">
              <a:extLst>
                <a:ext uri="{FF2B5EF4-FFF2-40B4-BE49-F238E27FC236}">
                  <a16:creationId xmlns:a16="http://schemas.microsoft.com/office/drawing/2014/main" id="{897F6A9D-EC18-6B41-EDDC-B6E05F90C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84" name="Oval 152">
                <a:extLst>
                  <a:ext uri="{FF2B5EF4-FFF2-40B4-BE49-F238E27FC236}">
                    <a16:creationId xmlns:a16="http://schemas.microsoft.com/office/drawing/2014/main" id="{940D51CC-2651-FEDD-C83D-E72C02CB6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Oval 153">
                <a:extLst>
                  <a:ext uri="{FF2B5EF4-FFF2-40B4-BE49-F238E27FC236}">
                    <a16:creationId xmlns:a16="http://schemas.microsoft.com/office/drawing/2014/main" id="{BD1B938A-A093-826E-8670-8DE6D833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Oval 154">
                <a:extLst>
                  <a:ext uri="{FF2B5EF4-FFF2-40B4-BE49-F238E27FC236}">
                    <a16:creationId xmlns:a16="http://schemas.microsoft.com/office/drawing/2014/main" id="{5B976545-1A6D-5C67-F391-E0AD41340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Oval 155">
                <a:extLst>
                  <a:ext uri="{FF2B5EF4-FFF2-40B4-BE49-F238E27FC236}">
                    <a16:creationId xmlns:a16="http://schemas.microsoft.com/office/drawing/2014/main" id="{82EA06B9-758B-8343-4C6C-BE5014B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8" name="Groupe 287">
            <a:extLst>
              <a:ext uri="{FF2B5EF4-FFF2-40B4-BE49-F238E27FC236}">
                <a16:creationId xmlns:a16="http://schemas.microsoft.com/office/drawing/2014/main" id="{336C23D6-A9ED-7402-D8BA-AB391C3AFD45}"/>
              </a:ext>
            </a:extLst>
          </p:cNvPr>
          <p:cNvGrpSpPr/>
          <p:nvPr/>
        </p:nvGrpSpPr>
        <p:grpSpPr>
          <a:xfrm>
            <a:off x="9411721" y="3335372"/>
            <a:ext cx="768832" cy="646331"/>
            <a:chOff x="5652610" y="2981325"/>
            <a:chExt cx="768832" cy="646331"/>
          </a:xfrm>
        </p:grpSpPr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5E174AA0-812B-52F3-C739-4501538251C3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64</a:t>
              </a:r>
            </a:p>
          </p:txBody>
        </p:sp>
        <p:grpSp>
          <p:nvGrpSpPr>
            <p:cNvPr id="290" name="Group 151">
              <a:extLst>
                <a:ext uri="{FF2B5EF4-FFF2-40B4-BE49-F238E27FC236}">
                  <a16:creationId xmlns:a16="http://schemas.microsoft.com/office/drawing/2014/main" id="{15FF1678-356C-2E5E-EAB8-9C51D867C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91" name="Oval 152">
                <a:extLst>
                  <a:ext uri="{FF2B5EF4-FFF2-40B4-BE49-F238E27FC236}">
                    <a16:creationId xmlns:a16="http://schemas.microsoft.com/office/drawing/2014/main" id="{C411074F-C4A4-2804-1616-99AA30760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Oval 153">
                <a:extLst>
                  <a:ext uri="{FF2B5EF4-FFF2-40B4-BE49-F238E27FC236}">
                    <a16:creationId xmlns:a16="http://schemas.microsoft.com/office/drawing/2014/main" id="{2539A361-F4A2-9152-472E-B0E9D551C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Oval 154">
                <a:extLst>
                  <a:ext uri="{FF2B5EF4-FFF2-40B4-BE49-F238E27FC236}">
                    <a16:creationId xmlns:a16="http://schemas.microsoft.com/office/drawing/2014/main" id="{1F494116-9977-E47C-E226-C69F417FC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Oval 155">
                <a:extLst>
                  <a:ext uri="{FF2B5EF4-FFF2-40B4-BE49-F238E27FC236}">
                    <a16:creationId xmlns:a16="http://schemas.microsoft.com/office/drawing/2014/main" id="{8A0124C3-262E-7408-3DAA-2B16D4290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5E307BEB-7FBA-CCF4-407C-946ABBE1CA0B}"/>
              </a:ext>
            </a:extLst>
          </p:cNvPr>
          <p:cNvGrpSpPr/>
          <p:nvPr/>
        </p:nvGrpSpPr>
        <p:grpSpPr>
          <a:xfrm>
            <a:off x="9405889" y="3752165"/>
            <a:ext cx="768832" cy="646331"/>
            <a:chOff x="5652610" y="2981325"/>
            <a:chExt cx="768832" cy="646331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5D46EB2-AE1D-C97C-12DE-72E3F1A9E58E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66</a:t>
              </a:r>
            </a:p>
          </p:txBody>
        </p:sp>
        <p:grpSp>
          <p:nvGrpSpPr>
            <p:cNvPr id="297" name="Group 151">
              <a:extLst>
                <a:ext uri="{FF2B5EF4-FFF2-40B4-BE49-F238E27FC236}">
                  <a16:creationId xmlns:a16="http://schemas.microsoft.com/office/drawing/2014/main" id="{7717F8E4-EAB9-8ADA-F49C-E2124B79D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98" name="Oval 152">
                <a:extLst>
                  <a:ext uri="{FF2B5EF4-FFF2-40B4-BE49-F238E27FC236}">
                    <a16:creationId xmlns:a16="http://schemas.microsoft.com/office/drawing/2014/main" id="{9011D7D4-D847-3B09-9409-EE621B741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Oval 153">
                <a:extLst>
                  <a:ext uri="{FF2B5EF4-FFF2-40B4-BE49-F238E27FC236}">
                    <a16:creationId xmlns:a16="http://schemas.microsoft.com/office/drawing/2014/main" id="{23E3B057-B7B4-35E5-01D1-88A81BCF3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Oval 154">
                <a:extLst>
                  <a:ext uri="{FF2B5EF4-FFF2-40B4-BE49-F238E27FC236}">
                    <a16:creationId xmlns:a16="http://schemas.microsoft.com/office/drawing/2014/main" id="{151222A2-25A6-00E6-5C21-83817AD87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Oval 155">
                <a:extLst>
                  <a:ext uri="{FF2B5EF4-FFF2-40B4-BE49-F238E27FC236}">
                    <a16:creationId xmlns:a16="http://schemas.microsoft.com/office/drawing/2014/main" id="{0604A9B4-BC0E-33FF-AE68-96DC26C49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62C85C47-E3B8-DC51-B80E-521FA8F8232C}"/>
              </a:ext>
            </a:extLst>
          </p:cNvPr>
          <p:cNvGrpSpPr/>
          <p:nvPr/>
        </p:nvGrpSpPr>
        <p:grpSpPr>
          <a:xfrm>
            <a:off x="9883941" y="3167972"/>
            <a:ext cx="768832" cy="646331"/>
            <a:chOff x="5652610" y="2981325"/>
            <a:chExt cx="768832" cy="646331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01A4DA8-1168-61A1-F3BB-BC7DF871D6F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73</a:t>
              </a:r>
            </a:p>
          </p:txBody>
        </p:sp>
        <p:grpSp>
          <p:nvGrpSpPr>
            <p:cNvPr id="306" name="Group 151">
              <a:extLst>
                <a:ext uri="{FF2B5EF4-FFF2-40B4-BE49-F238E27FC236}">
                  <a16:creationId xmlns:a16="http://schemas.microsoft.com/office/drawing/2014/main" id="{3C45BB29-14DF-CD9B-E4ED-8BF7B7261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307" name="Oval 152">
                <a:extLst>
                  <a:ext uri="{FF2B5EF4-FFF2-40B4-BE49-F238E27FC236}">
                    <a16:creationId xmlns:a16="http://schemas.microsoft.com/office/drawing/2014/main" id="{610F283A-1164-7090-0668-67A2B3DB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Oval 153">
                <a:extLst>
                  <a:ext uri="{FF2B5EF4-FFF2-40B4-BE49-F238E27FC236}">
                    <a16:creationId xmlns:a16="http://schemas.microsoft.com/office/drawing/2014/main" id="{1C3F5C97-6743-7EB7-B071-C06AC3E93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Oval 154">
                <a:extLst>
                  <a:ext uri="{FF2B5EF4-FFF2-40B4-BE49-F238E27FC236}">
                    <a16:creationId xmlns:a16="http://schemas.microsoft.com/office/drawing/2014/main" id="{162A6175-B17D-2386-B926-49793D1EA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Oval 155">
                <a:extLst>
                  <a:ext uri="{FF2B5EF4-FFF2-40B4-BE49-F238E27FC236}">
                    <a16:creationId xmlns:a16="http://schemas.microsoft.com/office/drawing/2014/main" id="{89A07DF1-CEBC-383B-CE9D-01C949F55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1" name="Groupe 310">
            <a:extLst>
              <a:ext uri="{FF2B5EF4-FFF2-40B4-BE49-F238E27FC236}">
                <a16:creationId xmlns:a16="http://schemas.microsoft.com/office/drawing/2014/main" id="{7D835210-4670-20A9-E779-C6C21F8A6BDA}"/>
              </a:ext>
            </a:extLst>
          </p:cNvPr>
          <p:cNvGrpSpPr/>
          <p:nvPr/>
        </p:nvGrpSpPr>
        <p:grpSpPr>
          <a:xfrm>
            <a:off x="9013821" y="3985083"/>
            <a:ext cx="768832" cy="646331"/>
            <a:chOff x="5652610" y="2981325"/>
            <a:chExt cx="768832" cy="646331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AAB61F98-DD9A-213C-3074-30EC8AEB1A1B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74</a:t>
              </a:r>
            </a:p>
          </p:txBody>
        </p:sp>
        <p:grpSp>
          <p:nvGrpSpPr>
            <p:cNvPr id="313" name="Group 151">
              <a:extLst>
                <a:ext uri="{FF2B5EF4-FFF2-40B4-BE49-F238E27FC236}">
                  <a16:creationId xmlns:a16="http://schemas.microsoft.com/office/drawing/2014/main" id="{E3E17D06-D778-67F0-21B1-CFA8F4E41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314" name="Oval 152">
                <a:extLst>
                  <a:ext uri="{FF2B5EF4-FFF2-40B4-BE49-F238E27FC236}">
                    <a16:creationId xmlns:a16="http://schemas.microsoft.com/office/drawing/2014/main" id="{86A3F249-E6BA-980C-6EBC-5BD998C26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l 153">
                <a:extLst>
                  <a:ext uri="{FF2B5EF4-FFF2-40B4-BE49-F238E27FC236}">
                    <a16:creationId xmlns:a16="http://schemas.microsoft.com/office/drawing/2014/main" id="{FB298E74-12EB-9239-25C6-E14911A66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Oval 154">
                <a:extLst>
                  <a:ext uri="{FF2B5EF4-FFF2-40B4-BE49-F238E27FC236}">
                    <a16:creationId xmlns:a16="http://schemas.microsoft.com/office/drawing/2014/main" id="{767FC7E2-B960-5EFB-58F6-2D496F192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Oval 155">
                <a:extLst>
                  <a:ext uri="{FF2B5EF4-FFF2-40B4-BE49-F238E27FC236}">
                    <a16:creationId xmlns:a16="http://schemas.microsoft.com/office/drawing/2014/main" id="{DD152933-316D-F7AB-B2BF-2D143C87B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35B2A99D-2137-44ED-6C70-5356A1DC30F9}"/>
              </a:ext>
            </a:extLst>
          </p:cNvPr>
          <p:cNvGrpSpPr/>
          <p:nvPr/>
        </p:nvGrpSpPr>
        <p:grpSpPr>
          <a:xfrm>
            <a:off x="8929631" y="5394458"/>
            <a:ext cx="768832" cy="646331"/>
            <a:chOff x="5652610" y="2981325"/>
            <a:chExt cx="768832" cy="646331"/>
          </a:xfrm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A8A4DE91-BCC0-0692-C9DC-05D0C659A3B8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75</a:t>
              </a:r>
            </a:p>
          </p:txBody>
        </p:sp>
        <p:grpSp>
          <p:nvGrpSpPr>
            <p:cNvPr id="22592" name="Group 151">
              <a:extLst>
                <a:ext uri="{FF2B5EF4-FFF2-40B4-BE49-F238E27FC236}">
                  <a16:creationId xmlns:a16="http://schemas.microsoft.com/office/drawing/2014/main" id="{4AECB045-F0FE-50A3-F706-1F42A0A09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593" name="Oval 152">
                <a:extLst>
                  <a:ext uri="{FF2B5EF4-FFF2-40B4-BE49-F238E27FC236}">
                    <a16:creationId xmlns:a16="http://schemas.microsoft.com/office/drawing/2014/main" id="{8B9B82DD-E81D-10AB-0F09-7C2956D5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4" name="Oval 153">
                <a:extLst>
                  <a:ext uri="{FF2B5EF4-FFF2-40B4-BE49-F238E27FC236}">
                    <a16:creationId xmlns:a16="http://schemas.microsoft.com/office/drawing/2014/main" id="{1C95B5CE-E24C-6D75-F3D3-6C35A250D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5" name="Oval 154">
                <a:extLst>
                  <a:ext uri="{FF2B5EF4-FFF2-40B4-BE49-F238E27FC236}">
                    <a16:creationId xmlns:a16="http://schemas.microsoft.com/office/drawing/2014/main" id="{2EA607BC-A811-41B8-3A9B-237078B1A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6" name="Oval 155">
                <a:extLst>
                  <a:ext uri="{FF2B5EF4-FFF2-40B4-BE49-F238E27FC236}">
                    <a16:creationId xmlns:a16="http://schemas.microsoft.com/office/drawing/2014/main" id="{48C65DEA-ECDD-B1D7-7C6E-D03A8D3CB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97" name="Groupe 22596">
            <a:extLst>
              <a:ext uri="{FF2B5EF4-FFF2-40B4-BE49-F238E27FC236}">
                <a16:creationId xmlns:a16="http://schemas.microsoft.com/office/drawing/2014/main" id="{319EFD7D-E96B-73EB-2DAA-6722DBF0BB7B}"/>
              </a:ext>
            </a:extLst>
          </p:cNvPr>
          <p:cNvGrpSpPr/>
          <p:nvPr/>
        </p:nvGrpSpPr>
        <p:grpSpPr>
          <a:xfrm>
            <a:off x="9138590" y="4769426"/>
            <a:ext cx="768832" cy="646331"/>
            <a:chOff x="5652610" y="2981325"/>
            <a:chExt cx="768832" cy="646331"/>
          </a:xfrm>
        </p:grpSpPr>
        <p:sp>
          <p:nvSpPr>
            <p:cNvPr id="22598" name="Rectangle 22597">
              <a:extLst>
                <a:ext uri="{FF2B5EF4-FFF2-40B4-BE49-F238E27FC236}">
                  <a16:creationId xmlns:a16="http://schemas.microsoft.com/office/drawing/2014/main" id="{4A47A8B9-79C4-9133-04EA-43EA7F8138AB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79</a:t>
              </a:r>
            </a:p>
          </p:txBody>
        </p:sp>
        <p:grpSp>
          <p:nvGrpSpPr>
            <p:cNvPr id="22599" name="Group 151">
              <a:extLst>
                <a:ext uri="{FF2B5EF4-FFF2-40B4-BE49-F238E27FC236}">
                  <a16:creationId xmlns:a16="http://schemas.microsoft.com/office/drawing/2014/main" id="{E59E62DB-9C8E-DB2F-364B-EDED7F9F4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600" name="Oval 152">
                <a:extLst>
                  <a:ext uri="{FF2B5EF4-FFF2-40B4-BE49-F238E27FC236}">
                    <a16:creationId xmlns:a16="http://schemas.microsoft.com/office/drawing/2014/main" id="{AD0CC321-5843-FDAF-5471-09509D5E6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1" name="Oval 153">
                <a:extLst>
                  <a:ext uri="{FF2B5EF4-FFF2-40B4-BE49-F238E27FC236}">
                    <a16:creationId xmlns:a16="http://schemas.microsoft.com/office/drawing/2014/main" id="{8FB42BD2-0F72-4FA9-5DEE-D669E2EA7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2" name="Oval 154">
                <a:extLst>
                  <a:ext uri="{FF2B5EF4-FFF2-40B4-BE49-F238E27FC236}">
                    <a16:creationId xmlns:a16="http://schemas.microsoft.com/office/drawing/2014/main" id="{E7BA69E2-EA9B-779C-8CCB-3F5BBC5A6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3" name="Oval 155">
                <a:extLst>
                  <a:ext uri="{FF2B5EF4-FFF2-40B4-BE49-F238E27FC236}">
                    <a16:creationId xmlns:a16="http://schemas.microsoft.com/office/drawing/2014/main" id="{3BC96EE4-422F-9AF9-C540-864C8B8DA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04" name="Groupe 22603">
            <a:extLst>
              <a:ext uri="{FF2B5EF4-FFF2-40B4-BE49-F238E27FC236}">
                <a16:creationId xmlns:a16="http://schemas.microsoft.com/office/drawing/2014/main" id="{194A06C8-9863-6F7A-FAF3-BB78A93E3DEB}"/>
              </a:ext>
            </a:extLst>
          </p:cNvPr>
          <p:cNvGrpSpPr/>
          <p:nvPr/>
        </p:nvGrpSpPr>
        <p:grpSpPr>
          <a:xfrm>
            <a:off x="9471080" y="4524399"/>
            <a:ext cx="768832" cy="646331"/>
            <a:chOff x="5652610" y="2981325"/>
            <a:chExt cx="768832" cy="646331"/>
          </a:xfrm>
        </p:grpSpPr>
        <p:sp>
          <p:nvSpPr>
            <p:cNvPr id="22605" name="Rectangle 22604">
              <a:extLst>
                <a:ext uri="{FF2B5EF4-FFF2-40B4-BE49-F238E27FC236}">
                  <a16:creationId xmlns:a16="http://schemas.microsoft.com/office/drawing/2014/main" id="{DAC14B67-E675-704F-F0E8-8C32B2D46040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89</a:t>
              </a:r>
            </a:p>
          </p:txBody>
        </p:sp>
        <p:grpSp>
          <p:nvGrpSpPr>
            <p:cNvPr id="22606" name="Group 151">
              <a:extLst>
                <a:ext uri="{FF2B5EF4-FFF2-40B4-BE49-F238E27FC236}">
                  <a16:creationId xmlns:a16="http://schemas.microsoft.com/office/drawing/2014/main" id="{40560507-D401-C788-D1E8-BDC31C8A1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607" name="Oval 152">
                <a:extLst>
                  <a:ext uri="{FF2B5EF4-FFF2-40B4-BE49-F238E27FC236}">
                    <a16:creationId xmlns:a16="http://schemas.microsoft.com/office/drawing/2014/main" id="{2F580E23-1DAC-42F8-D3EA-204370548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8" name="Oval 153">
                <a:extLst>
                  <a:ext uri="{FF2B5EF4-FFF2-40B4-BE49-F238E27FC236}">
                    <a16:creationId xmlns:a16="http://schemas.microsoft.com/office/drawing/2014/main" id="{B96468E6-D33F-5016-F0AC-6AB575FB8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9" name="Oval 154">
                <a:extLst>
                  <a:ext uri="{FF2B5EF4-FFF2-40B4-BE49-F238E27FC236}">
                    <a16:creationId xmlns:a16="http://schemas.microsoft.com/office/drawing/2014/main" id="{4E70E2BC-DD11-2F76-EA37-33D691810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0" name="Oval 155">
                <a:extLst>
                  <a:ext uri="{FF2B5EF4-FFF2-40B4-BE49-F238E27FC236}">
                    <a16:creationId xmlns:a16="http://schemas.microsoft.com/office/drawing/2014/main" id="{642D61AB-1234-1FCE-FEE1-27D166220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11" name="Groupe 22610">
            <a:extLst>
              <a:ext uri="{FF2B5EF4-FFF2-40B4-BE49-F238E27FC236}">
                <a16:creationId xmlns:a16="http://schemas.microsoft.com/office/drawing/2014/main" id="{0DF3607A-5ADB-AB6E-1F10-927476EDC47D}"/>
              </a:ext>
            </a:extLst>
          </p:cNvPr>
          <p:cNvGrpSpPr/>
          <p:nvPr/>
        </p:nvGrpSpPr>
        <p:grpSpPr>
          <a:xfrm>
            <a:off x="9869246" y="4713352"/>
            <a:ext cx="768832" cy="646331"/>
            <a:chOff x="5652610" y="2981325"/>
            <a:chExt cx="768832" cy="646331"/>
          </a:xfrm>
        </p:grpSpPr>
        <p:sp>
          <p:nvSpPr>
            <p:cNvPr id="22612" name="Rectangle 22611">
              <a:extLst>
                <a:ext uri="{FF2B5EF4-FFF2-40B4-BE49-F238E27FC236}">
                  <a16:creationId xmlns:a16="http://schemas.microsoft.com/office/drawing/2014/main" id="{650BA42D-9A3F-54A9-1D3E-EA6B423C6D26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69</a:t>
              </a:r>
            </a:p>
          </p:txBody>
        </p:sp>
        <p:grpSp>
          <p:nvGrpSpPr>
            <p:cNvPr id="22613" name="Group 151">
              <a:extLst>
                <a:ext uri="{FF2B5EF4-FFF2-40B4-BE49-F238E27FC236}">
                  <a16:creationId xmlns:a16="http://schemas.microsoft.com/office/drawing/2014/main" id="{B54AA95A-8989-688E-0E00-162340C5A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614" name="Oval 152">
                <a:extLst>
                  <a:ext uri="{FF2B5EF4-FFF2-40B4-BE49-F238E27FC236}">
                    <a16:creationId xmlns:a16="http://schemas.microsoft.com/office/drawing/2014/main" id="{55A54120-8811-D04F-971C-7C53357C6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5" name="Oval 153">
                <a:extLst>
                  <a:ext uri="{FF2B5EF4-FFF2-40B4-BE49-F238E27FC236}">
                    <a16:creationId xmlns:a16="http://schemas.microsoft.com/office/drawing/2014/main" id="{30B9078B-0AA8-CEFC-545B-4BF25F99E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6" name="Oval 154">
                <a:extLst>
                  <a:ext uri="{FF2B5EF4-FFF2-40B4-BE49-F238E27FC236}">
                    <a16:creationId xmlns:a16="http://schemas.microsoft.com/office/drawing/2014/main" id="{B7E965BA-39E0-F428-9758-C0116D9BF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7" name="Oval 155">
                <a:extLst>
                  <a:ext uri="{FF2B5EF4-FFF2-40B4-BE49-F238E27FC236}">
                    <a16:creationId xmlns:a16="http://schemas.microsoft.com/office/drawing/2014/main" id="{FB565448-93A1-364D-13D2-90869FBAA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18" name="Groupe 22617">
            <a:extLst>
              <a:ext uri="{FF2B5EF4-FFF2-40B4-BE49-F238E27FC236}">
                <a16:creationId xmlns:a16="http://schemas.microsoft.com/office/drawing/2014/main" id="{9DA0573D-EA36-4D4C-E16E-B9C7D4AFCC33}"/>
              </a:ext>
            </a:extLst>
          </p:cNvPr>
          <p:cNvGrpSpPr/>
          <p:nvPr/>
        </p:nvGrpSpPr>
        <p:grpSpPr>
          <a:xfrm>
            <a:off x="9396495" y="5019736"/>
            <a:ext cx="768832" cy="646331"/>
            <a:chOff x="5652610" y="2981325"/>
            <a:chExt cx="768832" cy="646331"/>
          </a:xfrm>
        </p:grpSpPr>
        <p:sp>
          <p:nvSpPr>
            <p:cNvPr id="22619" name="Rectangle 22618">
              <a:extLst>
                <a:ext uri="{FF2B5EF4-FFF2-40B4-BE49-F238E27FC236}">
                  <a16:creationId xmlns:a16="http://schemas.microsoft.com/office/drawing/2014/main" id="{9852AE39-00CD-981C-3A31-FCFE28506B7D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86</a:t>
              </a:r>
            </a:p>
          </p:txBody>
        </p:sp>
        <p:grpSp>
          <p:nvGrpSpPr>
            <p:cNvPr id="22620" name="Group 151">
              <a:extLst>
                <a:ext uri="{FF2B5EF4-FFF2-40B4-BE49-F238E27FC236}">
                  <a16:creationId xmlns:a16="http://schemas.microsoft.com/office/drawing/2014/main" id="{EBC7BB8E-D9C2-4CDD-E6FD-ABEE08C4D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621" name="Oval 152">
                <a:extLst>
                  <a:ext uri="{FF2B5EF4-FFF2-40B4-BE49-F238E27FC236}">
                    <a16:creationId xmlns:a16="http://schemas.microsoft.com/office/drawing/2014/main" id="{690F5374-13F6-C7EF-7122-CD383CB73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2" name="Oval 153">
                <a:extLst>
                  <a:ext uri="{FF2B5EF4-FFF2-40B4-BE49-F238E27FC236}">
                    <a16:creationId xmlns:a16="http://schemas.microsoft.com/office/drawing/2014/main" id="{28409F47-29E6-1637-148A-878349E7A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3" name="Oval 154">
                <a:extLst>
                  <a:ext uri="{FF2B5EF4-FFF2-40B4-BE49-F238E27FC236}">
                    <a16:creationId xmlns:a16="http://schemas.microsoft.com/office/drawing/2014/main" id="{85E14CBA-FAC5-F626-DE54-9D5330C7C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4" name="Oval 155">
                <a:extLst>
                  <a:ext uri="{FF2B5EF4-FFF2-40B4-BE49-F238E27FC236}">
                    <a16:creationId xmlns:a16="http://schemas.microsoft.com/office/drawing/2014/main" id="{95EC09DC-D276-F74C-876F-612D5388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25" name="Groupe 22624">
            <a:extLst>
              <a:ext uri="{FF2B5EF4-FFF2-40B4-BE49-F238E27FC236}">
                <a16:creationId xmlns:a16="http://schemas.microsoft.com/office/drawing/2014/main" id="{7E0E7F17-E577-1453-8B8C-8DD842B20916}"/>
              </a:ext>
            </a:extLst>
          </p:cNvPr>
          <p:cNvGrpSpPr/>
          <p:nvPr/>
        </p:nvGrpSpPr>
        <p:grpSpPr>
          <a:xfrm>
            <a:off x="9548927" y="5267428"/>
            <a:ext cx="768832" cy="646331"/>
            <a:chOff x="5652610" y="2981325"/>
            <a:chExt cx="768832" cy="646331"/>
          </a:xfrm>
        </p:grpSpPr>
        <p:sp>
          <p:nvSpPr>
            <p:cNvPr id="22626" name="Rectangle 22625">
              <a:extLst>
                <a:ext uri="{FF2B5EF4-FFF2-40B4-BE49-F238E27FC236}">
                  <a16:creationId xmlns:a16="http://schemas.microsoft.com/office/drawing/2014/main" id="{2EECF7E5-0260-B85B-9FE3-2D2135A605BF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92</a:t>
              </a:r>
            </a:p>
          </p:txBody>
        </p:sp>
        <p:grpSp>
          <p:nvGrpSpPr>
            <p:cNvPr id="22627" name="Group 151">
              <a:extLst>
                <a:ext uri="{FF2B5EF4-FFF2-40B4-BE49-F238E27FC236}">
                  <a16:creationId xmlns:a16="http://schemas.microsoft.com/office/drawing/2014/main" id="{13AD0D44-BBC1-7AD3-4B35-292087BE5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628" name="Oval 152">
                <a:extLst>
                  <a:ext uri="{FF2B5EF4-FFF2-40B4-BE49-F238E27FC236}">
                    <a16:creationId xmlns:a16="http://schemas.microsoft.com/office/drawing/2014/main" id="{BB3BC9E6-3D03-9EDD-56DA-E597039D4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9" name="Oval 153">
                <a:extLst>
                  <a:ext uri="{FF2B5EF4-FFF2-40B4-BE49-F238E27FC236}">
                    <a16:creationId xmlns:a16="http://schemas.microsoft.com/office/drawing/2014/main" id="{CB70BDA1-34C0-0112-1AA1-1D0886FB4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0" name="Oval 154">
                <a:extLst>
                  <a:ext uri="{FF2B5EF4-FFF2-40B4-BE49-F238E27FC236}">
                    <a16:creationId xmlns:a16="http://schemas.microsoft.com/office/drawing/2014/main" id="{A558A4C4-5754-873A-324C-6CE80845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1" name="Oval 155">
                <a:extLst>
                  <a:ext uri="{FF2B5EF4-FFF2-40B4-BE49-F238E27FC236}">
                    <a16:creationId xmlns:a16="http://schemas.microsoft.com/office/drawing/2014/main" id="{E357189B-90C2-6D31-3A01-A5DAA729D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32" name="Groupe 22631">
            <a:extLst>
              <a:ext uri="{FF2B5EF4-FFF2-40B4-BE49-F238E27FC236}">
                <a16:creationId xmlns:a16="http://schemas.microsoft.com/office/drawing/2014/main" id="{14370AF7-AD8B-49F5-E4F4-3C08E75C6E1B}"/>
              </a:ext>
            </a:extLst>
          </p:cNvPr>
          <p:cNvGrpSpPr/>
          <p:nvPr/>
        </p:nvGrpSpPr>
        <p:grpSpPr>
          <a:xfrm>
            <a:off x="9921917" y="5433875"/>
            <a:ext cx="768832" cy="646331"/>
            <a:chOff x="5652610" y="2981325"/>
            <a:chExt cx="768832" cy="646331"/>
          </a:xfrm>
        </p:grpSpPr>
        <p:sp>
          <p:nvSpPr>
            <p:cNvPr id="22633" name="Rectangle 22632">
              <a:extLst>
                <a:ext uri="{FF2B5EF4-FFF2-40B4-BE49-F238E27FC236}">
                  <a16:creationId xmlns:a16="http://schemas.microsoft.com/office/drawing/2014/main" id="{DD79E706-5DBE-5F61-6EF1-229969857F87}"/>
                </a:ext>
              </a:extLst>
            </p:cNvPr>
            <p:cNvSpPr/>
            <p:nvPr/>
          </p:nvSpPr>
          <p:spPr>
            <a:xfrm>
              <a:off x="5652610" y="2981325"/>
              <a:ext cx="76883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600" b="1" cap="none" spc="0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erlin Sans FB" panose="020E0602020502020306" pitchFamily="34" charset="0"/>
                </a:rPr>
                <a:t>69</a:t>
              </a:r>
            </a:p>
          </p:txBody>
        </p:sp>
        <p:grpSp>
          <p:nvGrpSpPr>
            <p:cNvPr id="22634" name="Group 151">
              <a:extLst>
                <a:ext uri="{FF2B5EF4-FFF2-40B4-BE49-F238E27FC236}">
                  <a16:creationId xmlns:a16="http://schemas.microsoft.com/office/drawing/2014/main" id="{763FD6D5-ED15-987C-BFE1-3D017A434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960" y="3189604"/>
              <a:ext cx="238922" cy="114886"/>
              <a:chOff x="2286" y="7802"/>
              <a:chExt cx="702" cy="313"/>
            </a:xfrm>
          </p:grpSpPr>
          <p:sp>
            <p:nvSpPr>
              <p:cNvPr id="22635" name="Oval 152">
                <a:extLst>
                  <a:ext uri="{FF2B5EF4-FFF2-40B4-BE49-F238E27FC236}">
                    <a16:creationId xmlns:a16="http://schemas.microsoft.com/office/drawing/2014/main" id="{01F704C3-FF0A-C2E8-C7D9-0BF027CC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6" name="Oval 153">
                <a:extLst>
                  <a:ext uri="{FF2B5EF4-FFF2-40B4-BE49-F238E27FC236}">
                    <a16:creationId xmlns:a16="http://schemas.microsoft.com/office/drawing/2014/main" id="{E20190F6-9601-EF43-E8F8-C5FECB90B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7802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7" name="Oval 154">
                <a:extLst>
                  <a:ext uri="{FF2B5EF4-FFF2-40B4-BE49-F238E27FC236}">
                    <a16:creationId xmlns:a16="http://schemas.microsoft.com/office/drawing/2014/main" id="{A0A6A780-2B47-A6C3-CBCC-D978D00B5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8" name="Oval 155">
                <a:extLst>
                  <a:ext uri="{FF2B5EF4-FFF2-40B4-BE49-F238E27FC236}">
                    <a16:creationId xmlns:a16="http://schemas.microsoft.com/office/drawing/2014/main" id="{AA2F0282-E00A-9AED-9FBC-2615B68F8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7867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a date 3">
            <a:extLst>
              <a:ext uri="{FF2B5EF4-FFF2-40B4-BE49-F238E27FC236}">
                <a16:creationId xmlns:a16="http://schemas.microsoft.com/office/drawing/2014/main" id="{B9459F29-5CA0-9404-FB92-A9AA0E71DCB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1EDEFAB-BA15-4749-AEE8-52487020C50A}" type="datetime1">
              <a:rPr lang="fr-CA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2025-05-16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8A113DFF-2CEE-E4CD-F48E-71EED6967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485D13A-DC81-40FB-B2D4-94732080811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BAF5769-CBCF-0371-273C-956DDDDE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611822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1200">
                <a:cs typeface="Arial" panose="020B0604020202020204" pitchFamily="34" charset="0"/>
              </a:rPr>
              <a:t>Images tirées de : pixabay.com</a:t>
            </a:r>
          </a:p>
        </p:txBody>
      </p:sp>
      <p:pic>
        <p:nvPicPr>
          <p:cNvPr id="24581" name="Image 4">
            <a:extLst>
              <a:ext uri="{FF2B5EF4-FFF2-40B4-BE49-F238E27FC236}">
                <a16:creationId xmlns:a16="http://schemas.microsoft.com/office/drawing/2014/main" id="{23512010-84ED-5B9E-62AA-90AD8AE3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11563"/>
            <a:ext cx="29813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5">
            <a:extLst>
              <a:ext uri="{FF2B5EF4-FFF2-40B4-BE49-F238E27FC236}">
                <a16:creationId xmlns:a16="http://schemas.microsoft.com/office/drawing/2014/main" id="{EA4A0353-F7DE-D8AC-E51B-95E54AC6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876800"/>
            <a:ext cx="29337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e 1">
            <a:extLst>
              <a:ext uri="{FF2B5EF4-FFF2-40B4-BE49-F238E27FC236}">
                <a16:creationId xmlns:a16="http://schemas.microsoft.com/office/drawing/2014/main" id="{3351B867-86C0-6A38-6FBB-5F596B5071C9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4237038"/>
            <a:ext cx="2605088" cy="1855787"/>
            <a:chOff x="2319338" y="3984625"/>
            <a:chExt cx="2605088" cy="1855788"/>
          </a:xfrm>
        </p:grpSpPr>
        <p:sp>
          <p:nvSpPr>
            <p:cNvPr id="7" name="Accolade fermante 6">
              <a:extLst>
                <a:ext uri="{FF2B5EF4-FFF2-40B4-BE49-F238E27FC236}">
                  <a16:creationId xmlns:a16="http://schemas.microsoft.com/office/drawing/2014/main" id="{7119CC91-8524-3C7E-01B8-76BEAB9DD210}"/>
                </a:ext>
              </a:extLst>
            </p:cNvPr>
            <p:cNvSpPr/>
            <p:nvPr/>
          </p:nvSpPr>
          <p:spPr>
            <a:xfrm rot="16200000">
              <a:off x="2594770" y="4791869"/>
              <a:ext cx="274638" cy="454025"/>
            </a:xfrm>
            <a:prstGeom prst="rightBrace">
              <a:avLst>
                <a:gd name="adj1" fmla="val 8333"/>
                <a:gd name="adj2" fmla="val 52496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137" name="Accolade fermante 136">
              <a:extLst>
                <a:ext uri="{FF2B5EF4-FFF2-40B4-BE49-F238E27FC236}">
                  <a16:creationId xmlns:a16="http://schemas.microsoft.com/office/drawing/2014/main" id="{AA3E89C7-EC52-1C9E-8A4B-805747E7A8B1}"/>
                </a:ext>
              </a:extLst>
            </p:cNvPr>
            <p:cNvSpPr/>
            <p:nvPr/>
          </p:nvSpPr>
          <p:spPr>
            <a:xfrm rot="16200000">
              <a:off x="3617119" y="4264819"/>
              <a:ext cx="276225" cy="360362"/>
            </a:xfrm>
            <a:prstGeom prst="rightBrace">
              <a:avLst>
                <a:gd name="adj1" fmla="val 8333"/>
                <a:gd name="adj2" fmla="val 52496"/>
              </a:avLst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138" name="Accolade fermante 137">
              <a:extLst>
                <a:ext uri="{FF2B5EF4-FFF2-40B4-BE49-F238E27FC236}">
                  <a16:creationId xmlns:a16="http://schemas.microsoft.com/office/drawing/2014/main" id="{6EF592E1-56F6-493E-11C5-14FB46BEAE38}"/>
                </a:ext>
              </a:extLst>
            </p:cNvPr>
            <p:cNvSpPr/>
            <p:nvPr/>
          </p:nvSpPr>
          <p:spPr>
            <a:xfrm rot="16200000">
              <a:off x="3129757" y="5395120"/>
              <a:ext cx="274637" cy="615950"/>
            </a:xfrm>
            <a:prstGeom prst="rightBrace">
              <a:avLst>
                <a:gd name="adj1" fmla="val 8333"/>
                <a:gd name="adj2" fmla="val 52496"/>
              </a:avLst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139" name="Accolade fermante 138">
              <a:extLst>
                <a:ext uri="{FF2B5EF4-FFF2-40B4-BE49-F238E27FC236}">
                  <a16:creationId xmlns:a16="http://schemas.microsoft.com/office/drawing/2014/main" id="{28EA550B-4A54-6A5E-7FE4-081716A97537}"/>
                </a:ext>
              </a:extLst>
            </p:cNvPr>
            <p:cNvSpPr/>
            <p:nvPr/>
          </p:nvSpPr>
          <p:spPr>
            <a:xfrm rot="16200000">
              <a:off x="4355307" y="5141120"/>
              <a:ext cx="274637" cy="850900"/>
            </a:xfrm>
            <a:prstGeom prst="rightBrace">
              <a:avLst>
                <a:gd name="adj1" fmla="val 8333"/>
                <a:gd name="adj2" fmla="val 52496"/>
              </a:avLst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24605" name="ZoneTexte 7">
              <a:extLst>
                <a:ext uri="{FF2B5EF4-FFF2-40B4-BE49-F238E27FC236}">
                  <a16:creationId xmlns:a16="http://schemas.microsoft.com/office/drawing/2014/main" id="{DD019C06-8D57-471C-964C-5D6123F51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538" y="3984625"/>
              <a:ext cx="825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800">
                  <a:cs typeface="Arial" panose="020B0604020202020204" pitchFamily="34" charset="0"/>
                </a:rPr>
                <a:t>250 ml</a:t>
              </a:r>
            </a:p>
          </p:txBody>
        </p:sp>
        <p:sp>
          <p:nvSpPr>
            <p:cNvPr id="24606" name="ZoneTexte 140">
              <a:extLst>
                <a:ext uri="{FF2B5EF4-FFF2-40B4-BE49-F238E27FC236}">
                  <a16:creationId xmlns:a16="http://schemas.microsoft.com/office/drawing/2014/main" id="{B5C42DC7-06D2-E3BD-7BC6-0ADC9E7A4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338" y="4591050"/>
              <a:ext cx="825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800">
                  <a:cs typeface="Arial" panose="020B0604020202020204" pitchFamily="34" charset="0"/>
                </a:rPr>
                <a:t>250 ml</a:t>
              </a:r>
            </a:p>
          </p:txBody>
        </p:sp>
        <p:sp>
          <p:nvSpPr>
            <p:cNvPr id="24607" name="ZoneTexte 141">
              <a:extLst>
                <a:ext uri="{FF2B5EF4-FFF2-40B4-BE49-F238E27FC236}">
                  <a16:creationId xmlns:a16="http://schemas.microsoft.com/office/drawing/2014/main" id="{E829B625-377D-5B37-753E-F28F0B86D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339" y="5083175"/>
              <a:ext cx="827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800">
                  <a:cs typeface="Arial" panose="020B0604020202020204" pitchFamily="34" charset="0"/>
                </a:rPr>
                <a:t>250 ml</a:t>
              </a:r>
            </a:p>
          </p:txBody>
        </p:sp>
        <p:sp>
          <p:nvSpPr>
            <p:cNvPr id="24608" name="ZoneTexte 142">
              <a:extLst>
                <a:ext uri="{FF2B5EF4-FFF2-40B4-BE49-F238E27FC236}">
                  <a16:creationId xmlns:a16="http://schemas.microsoft.com/office/drawing/2014/main" id="{FCA0F4C0-6F66-FD48-39C8-EF3929F07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350" y="5267325"/>
              <a:ext cx="825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800">
                  <a:cs typeface="Arial" panose="020B0604020202020204" pitchFamily="34" charset="0"/>
                </a:rPr>
                <a:t>250 ml</a:t>
              </a:r>
            </a:p>
          </p:txBody>
        </p:sp>
      </p:grpSp>
      <p:grpSp>
        <p:nvGrpSpPr>
          <p:cNvPr id="24584" name="Groupe 2">
            <a:extLst>
              <a:ext uri="{FF2B5EF4-FFF2-40B4-BE49-F238E27FC236}">
                <a16:creationId xmlns:a16="http://schemas.microsoft.com/office/drawing/2014/main" id="{3FCAC4CA-B32C-6C92-56F6-B12C815474FE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246063"/>
            <a:ext cx="4486275" cy="2517775"/>
            <a:chOff x="6534944" y="904083"/>
            <a:chExt cx="4485481" cy="2518567"/>
          </a:xfrm>
        </p:grpSpPr>
        <p:sp>
          <p:nvSpPr>
            <p:cNvPr id="24596" name="Sous-titre 2">
              <a:extLst>
                <a:ext uri="{FF2B5EF4-FFF2-40B4-BE49-F238E27FC236}">
                  <a16:creationId xmlns:a16="http://schemas.microsoft.com/office/drawing/2014/main" id="{F797BA6A-073D-FF6E-7AE4-918B836892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65311" y="904083"/>
              <a:ext cx="1081088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CA" altLang="fr-FR">
                  <a:latin typeface="Berlin Sans FB" panose="020E0602020502020306" pitchFamily="34" charset="0"/>
                  <a:cs typeface="Arial" panose="020B0604020202020204" pitchFamily="34" charset="0"/>
                </a:rPr>
                <a:t>16/32</a:t>
              </a:r>
              <a:endParaRPr lang="fr-CA" altLang="fr-FR" sz="1100"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7" name="Sous-titre 2">
              <a:extLst>
                <a:ext uri="{FF2B5EF4-FFF2-40B4-BE49-F238E27FC236}">
                  <a16:creationId xmlns:a16="http://schemas.microsoft.com/office/drawing/2014/main" id="{615EBB0C-9ADC-3F64-3E26-E5989CEC1F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34944" y="1800226"/>
              <a:ext cx="792163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CA" altLang="fr-FR">
                  <a:latin typeface="Berlin Sans FB" panose="020E0602020502020306" pitchFamily="34" charset="0"/>
                  <a:cs typeface="Arial" panose="020B0604020202020204" pitchFamily="34" charset="0"/>
                </a:rPr>
                <a:t>1/2</a:t>
              </a:r>
              <a:endParaRPr lang="fr-CA" altLang="fr-FR" sz="1100"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8" name="Sous-titre 2">
              <a:extLst>
                <a:ext uri="{FF2B5EF4-FFF2-40B4-BE49-F238E27FC236}">
                  <a16:creationId xmlns:a16="http://schemas.microsoft.com/office/drawing/2014/main" id="{E102FE34-63E4-E770-E901-D3508AEB85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40925" y="2697163"/>
              <a:ext cx="10795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CA" altLang="fr-FR">
                  <a:latin typeface="Berlin Sans FB" panose="020E0602020502020306" pitchFamily="34" charset="0"/>
                  <a:cs typeface="Arial" panose="020B0604020202020204" pitchFamily="34" charset="0"/>
                </a:rPr>
                <a:t>0,5</a:t>
              </a:r>
              <a:endParaRPr lang="fr-CA" altLang="fr-FR" sz="1100"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9" name="Sous-titre 2">
              <a:extLst>
                <a:ext uri="{FF2B5EF4-FFF2-40B4-BE49-F238E27FC236}">
                  <a16:creationId xmlns:a16="http://schemas.microsoft.com/office/drawing/2014/main" id="{B7253B46-A301-F482-0082-19DD5D0C22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1427" y="2751137"/>
              <a:ext cx="10795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CA" altLang="fr-FR">
                  <a:latin typeface="Berlin Sans FB" panose="020E0602020502020306" pitchFamily="34" charset="0"/>
                  <a:cs typeface="Arial" panose="020B0604020202020204" pitchFamily="34" charset="0"/>
                </a:rPr>
                <a:t>50%</a:t>
              </a:r>
              <a:endParaRPr lang="fr-CA" altLang="fr-FR" sz="1100"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00" name="Sous-titre 2">
              <a:extLst>
                <a:ext uri="{FF2B5EF4-FFF2-40B4-BE49-F238E27FC236}">
                  <a16:creationId xmlns:a16="http://schemas.microsoft.com/office/drawing/2014/main" id="{CB00B292-9F4A-4611-D785-0EDD01FF2B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93088" y="1779588"/>
              <a:ext cx="2017712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CA" altLang="fr-FR">
                  <a:latin typeface="Berlin Sans FB" panose="020E0602020502020306" pitchFamily="34" charset="0"/>
                  <a:cs typeface="Arial" panose="020B0604020202020204" pitchFamily="34" charset="0"/>
                </a:rPr>
                <a:t>(24*8)/384</a:t>
              </a:r>
              <a:endParaRPr lang="fr-CA" altLang="fr-FR" sz="1100">
                <a:latin typeface="Berlin Sans FB" panose="020E0602020502020306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585" name="Image 3">
            <a:extLst>
              <a:ext uri="{FF2B5EF4-FFF2-40B4-BE49-F238E27FC236}">
                <a16:creationId xmlns:a16="http://schemas.microsoft.com/office/drawing/2014/main" id="{384F64D5-0931-9C24-65DF-6895A3D7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54113"/>
            <a:ext cx="268446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ercle : creux 1">
            <a:extLst>
              <a:ext uri="{FF2B5EF4-FFF2-40B4-BE49-F238E27FC236}">
                <a16:creationId xmlns:a16="http://schemas.microsoft.com/office/drawing/2014/main" id="{25F27A12-69A3-FDD4-4326-343893DBEB1E}"/>
              </a:ext>
            </a:extLst>
          </p:cNvPr>
          <p:cNvSpPr/>
          <p:nvPr/>
        </p:nvSpPr>
        <p:spPr>
          <a:xfrm>
            <a:off x="4038600" y="4872717"/>
            <a:ext cx="648000" cy="647020"/>
          </a:xfrm>
          <a:prstGeom prst="donut">
            <a:avLst>
              <a:gd name="adj" fmla="val 10151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5¢</a:t>
            </a:r>
          </a:p>
        </p:txBody>
      </p:sp>
      <p:sp>
        <p:nvSpPr>
          <p:cNvPr id="3" name="Cercle : creux 2">
            <a:extLst>
              <a:ext uri="{FF2B5EF4-FFF2-40B4-BE49-F238E27FC236}">
                <a16:creationId xmlns:a16="http://schemas.microsoft.com/office/drawing/2014/main" id="{02B37EF3-0E85-C7D4-30D7-749A96D18F0D}"/>
              </a:ext>
            </a:extLst>
          </p:cNvPr>
          <p:cNvSpPr/>
          <p:nvPr/>
        </p:nvSpPr>
        <p:spPr>
          <a:xfrm>
            <a:off x="4817836" y="4818061"/>
            <a:ext cx="941614" cy="906463"/>
          </a:xfrm>
          <a:prstGeom prst="donut">
            <a:avLst>
              <a:gd name="adj" fmla="val 19250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8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2$</a:t>
            </a:r>
          </a:p>
        </p:txBody>
      </p:sp>
      <p:sp>
        <p:nvSpPr>
          <p:cNvPr id="4" name="Organigramme : Bande perforée 3">
            <a:extLst>
              <a:ext uri="{FF2B5EF4-FFF2-40B4-BE49-F238E27FC236}">
                <a16:creationId xmlns:a16="http://schemas.microsoft.com/office/drawing/2014/main" id="{E737F8E9-2C27-80B7-BB59-90182638908B}"/>
              </a:ext>
            </a:extLst>
          </p:cNvPr>
          <p:cNvSpPr/>
          <p:nvPr/>
        </p:nvSpPr>
        <p:spPr>
          <a:xfrm>
            <a:off x="5890686" y="4729956"/>
            <a:ext cx="1752600" cy="1044576"/>
          </a:xfrm>
          <a:prstGeom prst="flowChartPunchedTap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4800" dirty="0">
                <a:solidFill>
                  <a:schemeClr val="tx1"/>
                </a:solidFill>
                <a:latin typeface="Algerian" panose="04020705040A02060702" pitchFamily="82" charset="0"/>
              </a:rPr>
              <a:t>20$</a:t>
            </a:r>
          </a:p>
        </p:txBody>
      </p:sp>
      <p:pic>
        <p:nvPicPr>
          <p:cNvPr id="24595" name="Image 60" descr="spot-runs-start-la.jpg">
            <a:extLst>
              <a:ext uri="{FF2B5EF4-FFF2-40B4-BE49-F238E27FC236}">
                <a16:creationId xmlns:a16="http://schemas.microsoft.com/office/drawing/2014/main" id="{D2FE8658-84C0-CFB9-1512-FF1309C15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501775"/>
            <a:ext cx="34861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6782E-B42A-52E2-B64C-55DC1E35C3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54CF2540-D4B0-F263-4D81-D8647254D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37283AC-7D39-4A48-80AF-A2B0C4F3D2D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1528E56-3A67-3675-D170-3FFC3A878898}"/>
              </a:ext>
            </a:extLst>
          </p:cNvPr>
          <p:cNvSpPr txBox="1">
            <a:spLocks/>
          </p:cNvSpPr>
          <p:nvPr/>
        </p:nvSpPr>
        <p:spPr bwMode="auto">
          <a:xfrm>
            <a:off x="3167063" y="3286125"/>
            <a:ext cx="5357812" cy="328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fr-CA" altLang="fr-FR" sz="4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Indice de fo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ce de g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oupe;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pSp>
        <p:nvGrpSpPr>
          <p:cNvPr id="25605" name="Group 2">
            <a:extLst>
              <a:ext uri="{FF2B5EF4-FFF2-40B4-BE49-F238E27FC236}">
                <a16:creationId xmlns:a16="http://schemas.microsoft.com/office/drawing/2014/main" id="{3A9966D5-4E07-8781-DAFD-1564DB448DF6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25632" name="Oval 3">
              <a:extLst>
                <a:ext uri="{FF2B5EF4-FFF2-40B4-BE49-F238E27FC236}">
                  <a16:creationId xmlns:a16="http://schemas.microsoft.com/office/drawing/2014/main" id="{393BD90D-04E5-1D18-972C-464940B20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633" name="Group 4">
              <a:extLst>
                <a:ext uri="{FF2B5EF4-FFF2-40B4-BE49-F238E27FC236}">
                  <a16:creationId xmlns:a16="http://schemas.microsoft.com/office/drawing/2014/main" id="{2645FEC9-B607-CB14-E4C3-632AB3674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25634" name="Oval 5">
                <a:extLst>
                  <a:ext uri="{FF2B5EF4-FFF2-40B4-BE49-F238E27FC236}">
                    <a16:creationId xmlns:a16="http://schemas.microsoft.com/office/drawing/2014/main" id="{BD98F358-960B-7D7E-6A2D-EF92B115F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5" name="Oval 6">
                <a:extLst>
                  <a:ext uri="{FF2B5EF4-FFF2-40B4-BE49-F238E27FC236}">
                    <a16:creationId xmlns:a16="http://schemas.microsoft.com/office/drawing/2014/main" id="{323407D6-E750-0B73-A1C3-4982BC5D9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6" name="Oval 7">
                <a:extLst>
                  <a:ext uri="{FF2B5EF4-FFF2-40B4-BE49-F238E27FC236}">
                    <a16:creationId xmlns:a16="http://schemas.microsoft.com/office/drawing/2014/main" id="{7D0889B7-58C8-6A83-6893-D8C1CF96B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7" name="Oval 8">
                <a:extLst>
                  <a:ext uri="{FF2B5EF4-FFF2-40B4-BE49-F238E27FC236}">
                    <a16:creationId xmlns:a16="http://schemas.microsoft.com/office/drawing/2014/main" id="{1122B102-790D-7773-9AEA-A53617D03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606" name="Group 2">
            <a:extLst>
              <a:ext uri="{FF2B5EF4-FFF2-40B4-BE49-F238E27FC236}">
                <a16:creationId xmlns:a16="http://schemas.microsoft.com/office/drawing/2014/main" id="{4D7593CE-08E0-3323-F612-08B2E84CA218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25626" name="Oval 3">
              <a:extLst>
                <a:ext uri="{FF2B5EF4-FFF2-40B4-BE49-F238E27FC236}">
                  <a16:creationId xmlns:a16="http://schemas.microsoft.com/office/drawing/2014/main" id="{47AEE946-0E19-C463-4B23-87DFEB4C0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627" name="Group 4">
              <a:extLst>
                <a:ext uri="{FF2B5EF4-FFF2-40B4-BE49-F238E27FC236}">
                  <a16:creationId xmlns:a16="http://schemas.microsoft.com/office/drawing/2014/main" id="{15A24BAE-6F20-41E4-0D31-BB29B55A5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25628" name="Oval 5">
                <a:extLst>
                  <a:ext uri="{FF2B5EF4-FFF2-40B4-BE49-F238E27FC236}">
                    <a16:creationId xmlns:a16="http://schemas.microsoft.com/office/drawing/2014/main" id="{04DEDA5E-DF6A-9543-B351-B9EEEEA5E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9" name="Oval 6">
                <a:extLst>
                  <a:ext uri="{FF2B5EF4-FFF2-40B4-BE49-F238E27FC236}">
                    <a16:creationId xmlns:a16="http://schemas.microsoft.com/office/drawing/2014/main" id="{5A6714E3-078A-0EA9-4ED2-BF19BA4C1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0" name="Oval 7">
                <a:extLst>
                  <a:ext uri="{FF2B5EF4-FFF2-40B4-BE49-F238E27FC236}">
                    <a16:creationId xmlns:a16="http://schemas.microsoft.com/office/drawing/2014/main" id="{2ACB5945-8FF6-1FF7-FBA9-FCC94C99D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1" name="Oval 8">
                <a:extLst>
                  <a:ext uri="{FF2B5EF4-FFF2-40B4-BE49-F238E27FC236}">
                    <a16:creationId xmlns:a16="http://schemas.microsoft.com/office/drawing/2014/main" id="{57559E37-1945-28FE-20E6-DD9255D00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607" name="Group 9">
            <a:extLst>
              <a:ext uri="{FF2B5EF4-FFF2-40B4-BE49-F238E27FC236}">
                <a16:creationId xmlns:a16="http://schemas.microsoft.com/office/drawing/2014/main" id="{C7425C61-3B69-0505-738B-4FF59BED85BB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25620" name="Oval 10">
              <a:extLst>
                <a:ext uri="{FF2B5EF4-FFF2-40B4-BE49-F238E27FC236}">
                  <a16:creationId xmlns:a16="http://schemas.microsoft.com/office/drawing/2014/main" id="{BA05AD57-09CB-5EC4-002A-DB81D2D1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621" name="Group 11">
              <a:extLst>
                <a:ext uri="{FF2B5EF4-FFF2-40B4-BE49-F238E27FC236}">
                  <a16:creationId xmlns:a16="http://schemas.microsoft.com/office/drawing/2014/main" id="{04433DA9-D653-9049-C603-DCB3BA42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25622" name="Oval 12">
                <a:extLst>
                  <a:ext uri="{FF2B5EF4-FFF2-40B4-BE49-F238E27FC236}">
                    <a16:creationId xmlns:a16="http://schemas.microsoft.com/office/drawing/2014/main" id="{D202C5E5-600E-43BE-0909-C2F25EADE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3" name="Oval 13">
                <a:extLst>
                  <a:ext uri="{FF2B5EF4-FFF2-40B4-BE49-F238E27FC236}">
                    <a16:creationId xmlns:a16="http://schemas.microsoft.com/office/drawing/2014/main" id="{E267EDC3-00ED-17FA-D2DF-A9E0F7710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4" name="Oval 14">
                <a:extLst>
                  <a:ext uri="{FF2B5EF4-FFF2-40B4-BE49-F238E27FC236}">
                    <a16:creationId xmlns:a16="http://schemas.microsoft.com/office/drawing/2014/main" id="{EE2813AE-FD7C-6837-0F72-AFFE5CD79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5" name="Oval 15">
                <a:extLst>
                  <a:ext uri="{FF2B5EF4-FFF2-40B4-BE49-F238E27FC236}">
                    <a16:creationId xmlns:a16="http://schemas.microsoft.com/office/drawing/2014/main" id="{89004848-1703-F023-795E-80EC51B9B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608" name="Group 16">
            <a:extLst>
              <a:ext uri="{FF2B5EF4-FFF2-40B4-BE49-F238E27FC236}">
                <a16:creationId xmlns:a16="http://schemas.microsoft.com/office/drawing/2014/main" id="{019E78E3-CD5F-938B-93E6-4D304F740FDD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25614" name="Oval 17">
              <a:extLst>
                <a:ext uri="{FF2B5EF4-FFF2-40B4-BE49-F238E27FC236}">
                  <a16:creationId xmlns:a16="http://schemas.microsoft.com/office/drawing/2014/main" id="{BA162026-17B7-99EA-34EC-B8F3F1396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615" name="Group 18">
              <a:extLst>
                <a:ext uri="{FF2B5EF4-FFF2-40B4-BE49-F238E27FC236}">
                  <a16:creationId xmlns:a16="http://schemas.microsoft.com/office/drawing/2014/main" id="{C77856DB-4549-7532-54B9-57E3D97E534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25616" name="Oval 19">
                <a:extLst>
                  <a:ext uri="{FF2B5EF4-FFF2-40B4-BE49-F238E27FC236}">
                    <a16:creationId xmlns:a16="http://schemas.microsoft.com/office/drawing/2014/main" id="{35596339-023B-0E05-7A09-7A1DA71D4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17" name="Oval 20">
                <a:extLst>
                  <a:ext uri="{FF2B5EF4-FFF2-40B4-BE49-F238E27FC236}">
                    <a16:creationId xmlns:a16="http://schemas.microsoft.com/office/drawing/2014/main" id="{1AC19CA6-46A1-5D42-CA83-55E1589B7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18" name="Oval 21">
                <a:extLst>
                  <a:ext uri="{FF2B5EF4-FFF2-40B4-BE49-F238E27FC236}">
                    <a16:creationId xmlns:a16="http://schemas.microsoft.com/office/drawing/2014/main" id="{93C843DC-61A8-E88C-A6BD-C709F562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19" name="Oval 22">
                <a:extLst>
                  <a:ext uri="{FF2B5EF4-FFF2-40B4-BE49-F238E27FC236}">
                    <a16:creationId xmlns:a16="http://schemas.microsoft.com/office/drawing/2014/main" id="{144E1D63-4A6E-8379-54DF-F125402F9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609" name="Groupe 35">
            <a:extLst>
              <a:ext uri="{FF2B5EF4-FFF2-40B4-BE49-F238E27FC236}">
                <a16:creationId xmlns:a16="http://schemas.microsoft.com/office/drawing/2014/main" id="{894DF3C1-DEB2-724A-CCA4-80701DF5795F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428750"/>
            <a:ext cx="8858250" cy="1571625"/>
            <a:chOff x="142875" y="1428750"/>
            <a:chExt cx="8858250" cy="1571625"/>
          </a:xfrm>
        </p:grpSpPr>
        <p:grpSp>
          <p:nvGrpSpPr>
            <p:cNvPr id="25610" name="Group 2">
              <a:extLst>
                <a:ext uri="{FF2B5EF4-FFF2-40B4-BE49-F238E27FC236}">
                  <a16:creationId xmlns:a16="http://schemas.microsoft.com/office/drawing/2014/main" id="{205755D7-FDED-7A19-BADE-ADF3975F7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25612" name="Rectangle 3">
                <a:extLst>
                  <a:ext uri="{FF2B5EF4-FFF2-40B4-BE49-F238E27FC236}">
                    <a16:creationId xmlns:a16="http://schemas.microsoft.com/office/drawing/2014/main" id="{77E2FA5C-BBC0-00B0-D301-AA144ED47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613" name="AutoShape 4">
                <a:extLst>
                  <a:ext uri="{FF2B5EF4-FFF2-40B4-BE49-F238E27FC236}">
                    <a16:creationId xmlns:a16="http://schemas.microsoft.com/office/drawing/2014/main" id="{FE37449F-5122-251F-A8E5-11371B0E08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1DC18C5-F363-CC4B-EC55-B1EB624A5ADF}"/>
                </a:ext>
              </a:extLst>
            </p:cNvPr>
            <p:cNvSpPr/>
            <p:nvPr/>
          </p:nvSpPr>
          <p:spPr>
            <a:xfrm>
              <a:off x="6143625" y="2357438"/>
              <a:ext cx="642938" cy="6429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5B415-0E07-51E3-4E96-D9A49A771C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9BF7BB34-7FA7-252B-D5B3-050484772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AFD051B-402B-4804-8855-85191FF41BE5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Image 8" descr="pexels-photo-68781.jpeg">
            <a:extLst>
              <a:ext uri="{FF2B5EF4-FFF2-40B4-BE49-F238E27FC236}">
                <a16:creationId xmlns:a16="http://schemas.microsoft.com/office/drawing/2014/main" id="{75B8C937-0F48-1639-E008-04810EFB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0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ous-titre 2">
            <a:extLst>
              <a:ext uri="{FF2B5EF4-FFF2-40B4-BE49-F238E27FC236}">
                <a16:creationId xmlns:a16="http://schemas.microsoft.com/office/drawing/2014/main" id="{E2121965-90B2-D2EB-1F3A-D62C7B952542}"/>
              </a:ext>
            </a:extLst>
          </p:cNvPr>
          <p:cNvSpPr txBox="1">
            <a:spLocks/>
          </p:cNvSpPr>
          <p:nvPr/>
        </p:nvSpPr>
        <p:spPr bwMode="auto">
          <a:xfrm>
            <a:off x="2452688" y="714375"/>
            <a:ext cx="6715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L’indice de dispersion de groupe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20BE25-51A6-7E08-753E-BED627A239D5}"/>
              </a:ext>
            </a:extLst>
          </p:cNvPr>
          <p:cNvSpPr/>
          <p:nvPr/>
        </p:nvSpPr>
        <p:spPr>
          <a:xfrm>
            <a:off x="1919288" y="714375"/>
            <a:ext cx="642937" cy="6429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4</a:t>
            </a:r>
            <a:endParaRPr lang="fr-FR" sz="2800" b="1" dirty="0">
              <a:latin typeface="+mj-lt"/>
            </a:endParaRPr>
          </a:p>
        </p:txBody>
      </p:sp>
      <p:pic>
        <p:nvPicPr>
          <p:cNvPr id="10" name="Image 9" descr="photo-1505739679850-7adc7776516b_002.jpg">
            <a:extLst>
              <a:ext uri="{FF2B5EF4-FFF2-40B4-BE49-F238E27FC236}">
                <a16:creationId xmlns:a16="http://schemas.microsoft.com/office/drawing/2014/main" id="{750E9B1A-0A75-E251-B3D5-ABD1575B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284288"/>
            <a:ext cx="35353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relay-race-competition-stadium-sport.jpg">
            <a:extLst>
              <a:ext uri="{FF2B5EF4-FFF2-40B4-BE49-F238E27FC236}">
                <a16:creationId xmlns:a16="http://schemas.microsoft.com/office/drawing/2014/main" id="{DF0DD5C3-D940-8C5B-A402-78499A621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663950"/>
            <a:ext cx="40703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2">
            <a:extLst>
              <a:ext uri="{FF2B5EF4-FFF2-40B4-BE49-F238E27FC236}">
                <a16:creationId xmlns:a16="http://schemas.microsoft.com/office/drawing/2014/main" id="{35BFCEA7-55DE-682C-403A-F87951F4FA3F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2928938"/>
            <a:ext cx="1919287" cy="1296987"/>
            <a:chOff x="1153" y="7391"/>
            <a:chExt cx="3022" cy="2042"/>
          </a:xfrm>
        </p:grpSpPr>
        <p:grpSp>
          <p:nvGrpSpPr>
            <p:cNvPr id="26634" name="Group 3">
              <a:extLst>
                <a:ext uri="{FF2B5EF4-FFF2-40B4-BE49-F238E27FC236}">
                  <a16:creationId xmlns:a16="http://schemas.microsoft.com/office/drawing/2014/main" id="{46387085-CCF0-B8EE-1511-4A82ECE05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9" y="7744"/>
              <a:ext cx="702" cy="313"/>
              <a:chOff x="4971" y="1781"/>
              <a:chExt cx="702" cy="313"/>
            </a:xfrm>
          </p:grpSpPr>
          <p:sp>
            <p:nvSpPr>
              <p:cNvPr id="26780" name="Oval 4">
                <a:extLst>
                  <a:ext uri="{FF2B5EF4-FFF2-40B4-BE49-F238E27FC236}">
                    <a16:creationId xmlns:a16="http://schemas.microsoft.com/office/drawing/2014/main" id="{712C013A-3BE6-64A9-B2C0-F0A11B6BC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81" name="Oval 5">
                <a:extLst>
                  <a:ext uri="{FF2B5EF4-FFF2-40B4-BE49-F238E27FC236}">
                    <a16:creationId xmlns:a16="http://schemas.microsoft.com/office/drawing/2014/main" id="{3659DD0A-5A56-4C7D-022E-5F41FA937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82" name="Oval 6">
                <a:extLst>
                  <a:ext uri="{FF2B5EF4-FFF2-40B4-BE49-F238E27FC236}">
                    <a16:creationId xmlns:a16="http://schemas.microsoft.com/office/drawing/2014/main" id="{E989B9B0-72D4-B2EF-CF95-31F7068BB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83" name="Oval 7">
                <a:extLst>
                  <a:ext uri="{FF2B5EF4-FFF2-40B4-BE49-F238E27FC236}">
                    <a16:creationId xmlns:a16="http://schemas.microsoft.com/office/drawing/2014/main" id="{095D4C24-848B-D132-0A04-3E63196DA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5" name="Group 8">
              <a:extLst>
                <a:ext uri="{FF2B5EF4-FFF2-40B4-BE49-F238E27FC236}">
                  <a16:creationId xmlns:a16="http://schemas.microsoft.com/office/drawing/2014/main" id="{804C6E84-80A3-E42A-1843-AE89C7581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2" y="8134"/>
              <a:ext cx="702" cy="313"/>
              <a:chOff x="4971" y="1781"/>
              <a:chExt cx="702" cy="313"/>
            </a:xfrm>
          </p:grpSpPr>
          <p:sp>
            <p:nvSpPr>
              <p:cNvPr id="26776" name="Oval 9">
                <a:extLst>
                  <a:ext uri="{FF2B5EF4-FFF2-40B4-BE49-F238E27FC236}">
                    <a16:creationId xmlns:a16="http://schemas.microsoft.com/office/drawing/2014/main" id="{86DCE3F1-FF9B-AD93-C0CB-707E1F250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7" name="Oval 10">
                <a:extLst>
                  <a:ext uri="{FF2B5EF4-FFF2-40B4-BE49-F238E27FC236}">
                    <a16:creationId xmlns:a16="http://schemas.microsoft.com/office/drawing/2014/main" id="{EE2FACF1-1C19-2C92-4529-166562B4B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8" name="Oval 11">
                <a:extLst>
                  <a:ext uri="{FF2B5EF4-FFF2-40B4-BE49-F238E27FC236}">
                    <a16:creationId xmlns:a16="http://schemas.microsoft.com/office/drawing/2014/main" id="{7F201C6E-98E1-49B6-9980-53CF370EB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9" name="Oval 12">
                <a:extLst>
                  <a:ext uri="{FF2B5EF4-FFF2-40B4-BE49-F238E27FC236}">
                    <a16:creationId xmlns:a16="http://schemas.microsoft.com/office/drawing/2014/main" id="{D0279CE0-BB66-D047-02CF-FF77F03BC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6" name="Group 13">
              <a:extLst>
                <a:ext uri="{FF2B5EF4-FFF2-40B4-BE49-F238E27FC236}">
                  <a16:creationId xmlns:a16="http://schemas.microsoft.com/office/drawing/2014/main" id="{BE609283-1EA4-1FAD-DD46-E6AD77893F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" y="7639"/>
              <a:ext cx="702" cy="313"/>
              <a:chOff x="4971" y="1781"/>
              <a:chExt cx="702" cy="313"/>
            </a:xfrm>
          </p:grpSpPr>
          <p:sp>
            <p:nvSpPr>
              <p:cNvPr id="26772" name="Oval 14">
                <a:extLst>
                  <a:ext uri="{FF2B5EF4-FFF2-40B4-BE49-F238E27FC236}">
                    <a16:creationId xmlns:a16="http://schemas.microsoft.com/office/drawing/2014/main" id="{A77FCA1D-246D-AEFE-3BC7-C0F64820A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3" name="Oval 15">
                <a:extLst>
                  <a:ext uri="{FF2B5EF4-FFF2-40B4-BE49-F238E27FC236}">
                    <a16:creationId xmlns:a16="http://schemas.microsoft.com/office/drawing/2014/main" id="{8D553E99-D762-3B33-CB3A-1F34941B0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4" name="Oval 16">
                <a:extLst>
                  <a:ext uri="{FF2B5EF4-FFF2-40B4-BE49-F238E27FC236}">
                    <a16:creationId xmlns:a16="http://schemas.microsoft.com/office/drawing/2014/main" id="{DDBEDEAA-D677-2399-6AD7-E323BD9E5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5" name="Oval 17">
                <a:extLst>
                  <a:ext uri="{FF2B5EF4-FFF2-40B4-BE49-F238E27FC236}">
                    <a16:creationId xmlns:a16="http://schemas.microsoft.com/office/drawing/2014/main" id="{BBA0A05A-5994-8270-9921-BF77AEFBA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7" name="Group 18">
              <a:extLst>
                <a:ext uri="{FF2B5EF4-FFF2-40B4-BE49-F238E27FC236}">
                  <a16:creationId xmlns:a16="http://schemas.microsoft.com/office/drawing/2014/main" id="{8E066643-7225-A3EA-06B8-03FEBFE07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" y="7984"/>
              <a:ext cx="702" cy="313"/>
              <a:chOff x="4971" y="1781"/>
              <a:chExt cx="702" cy="313"/>
            </a:xfrm>
          </p:grpSpPr>
          <p:sp>
            <p:nvSpPr>
              <p:cNvPr id="26768" name="Oval 19">
                <a:extLst>
                  <a:ext uri="{FF2B5EF4-FFF2-40B4-BE49-F238E27FC236}">
                    <a16:creationId xmlns:a16="http://schemas.microsoft.com/office/drawing/2014/main" id="{20FD6E41-07A9-1253-043E-12FA04CFF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9" name="Oval 20">
                <a:extLst>
                  <a:ext uri="{FF2B5EF4-FFF2-40B4-BE49-F238E27FC236}">
                    <a16:creationId xmlns:a16="http://schemas.microsoft.com/office/drawing/2014/main" id="{45A95A08-3634-38E9-A6CC-700D9962B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0" name="Oval 21">
                <a:extLst>
                  <a:ext uri="{FF2B5EF4-FFF2-40B4-BE49-F238E27FC236}">
                    <a16:creationId xmlns:a16="http://schemas.microsoft.com/office/drawing/2014/main" id="{AFBFAEC0-7266-AE27-1750-44289F72A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1" name="Oval 22">
                <a:extLst>
                  <a:ext uri="{FF2B5EF4-FFF2-40B4-BE49-F238E27FC236}">
                    <a16:creationId xmlns:a16="http://schemas.microsoft.com/office/drawing/2014/main" id="{238C9F1A-EC6F-5289-DE35-C25361FED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8" name="Group 23">
              <a:extLst>
                <a:ext uri="{FF2B5EF4-FFF2-40B4-BE49-F238E27FC236}">
                  <a16:creationId xmlns:a16="http://schemas.microsoft.com/office/drawing/2014/main" id="{F5EEEC28-3B2B-F0D3-F7C2-F8EAE26C0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7911"/>
              <a:ext cx="702" cy="313"/>
              <a:chOff x="4971" y="1781"/>
              <a:chExt cx="702" cy="313"/>
            </a:xfrm>
          </p:grpSpPr>
          <p:sp>
            <p:nvSpPr>
              <p:cNvPr id="26764" name="Oval 24">
                <a:extLst>
                  <a:ext uri="{FF2B5EF4-FFF2-40B4-BE49-F238E27FC236}">
                    <a16:creationId xmlns:a16="http://schemas.microsoft.com/office/drawing/2014/main" id="{6D24B9E1-4CA8-D247-D20B-2A95116F3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5" name="Oval 25">
                <a:extLst>
                  <a:ext uri="{FF2B5EF4-FFF2-40B4-BE49-F238E27FC236}">
                    <a16:creationId xmlns:a16="http://schemas.microsoft.com/office/drawing/2014/main" id="{EE21A859-BFE5-7C92-BB94-37DAA5700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6" name="Oval 26">
                <a:extLst>
                  <a:ext uri="{FF2B5EF4-FFF2-40B4-BE49-F238E27FC236}">
                    <a16:creationId xmlns:a16="http://schemas.microsoft.com/office/drawing/2014/main" id="{C898FE06-314C-3BE2-A3BB-153422C25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7" name="Oval 27">
                <a:extLst>
                  <a:ext uri="{FF2B5EF4-FFF2-40B4-BE49-F238E27FC236}">
                    <a16:creationId xmlns:a16="http://schemas.microsoft.com/office/drawing/2014/main" id="{EB55B9E1-5A64-7113-9259-9B76D699B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39" name="Group 28">
              <a:extLst>
                <a:ext uri="{FF2B5EF4-FFF2-40B4-BE49-F238E27FC236}">
                  <a16:creationId xmlns:a16="http://schemas.microsoft.com/office/drawing/2014/main" id="{8EBF7AA0-EC23-FFF7-9834-B8D4F6FF1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9" y="8224"/>
              <a:ext cx="702" cy="313"/>
              <a:chOff x="4971" y="1781"/>
              <a:chExt cx="702" cy="313"/>
            </a:xfrm>
          </p:grpSpPr>
          <p:sp>
            <p:nvSpPr>
              <p:cNvPr id="26760" name="Oval 29">
                <a:extLst>
                  <a:ext uri="{FF2B5EF4-FFF2-40B4-BE49-F238E27FC236}">
                    <a16:creationId xmlns:a16="http://schemas.microsoft.com/office/drawing/2014/main" id="{6E8F2EA6-F2F4-DE5C-6B6C-2BFF1E7EB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1" name="Oval 30">
                <a:extLst>
                  <a:ext uri="{FF2B5EF4-FFF2-40B4-BE49-F238E27FC236}">
                    <a16:creationId xmlns:a16="http://schemas.microsoft.com/office/drawing/2014/main" id="{C1DC76DC-848D-4970-90B0-59104B37E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2" name="Oval 31">
                <a:extLst>
                  <a:ext uri="{FF2B5EF4-FFF2-40B4-BE49-F238E27FC236}">
                    <a16:creationId xmlns:a16="http://schemas.microsoft.com/office/drawing/2014/main" id="{DA28F4C5-E719-D650-6994-52D66CBDE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3" name="Oval 32">
                <a:extLst>
                  <a:ext uri="{FF2B5EF4-FFF2-40B4-BE49-F238E27FC236}">
                    <a16:creationId xmlns:a16="http://schemas.microsoft.com/office/drawing/2014/main" id="{1F1B35CA-2399-C58E-673A-612D57042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0" name="Group 33">
              <a:extLst>
                <a:ext uri="{FF2B5EF4-FFF2-40B4-BE49-F238E27FC236}">
                  <a16:creationId xmlns:a16="http://schemas.microsoft.com/office/drawing/2014/main" id="{2F3E1AB5-8155-015D-97F8-AFD899C4F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8216"/>
              <a:ext cx="702" cy="313"/>
              <a:chOff x="4971" y="1781"/>
              <a:chExt cx="702" cy="313"/>
            </a:xfrm>
          </p:grpSpPr>
          <p:sp>
            <p:nvSpPr>
              <p:cNvPr id="26756" name="Oval 34">
                <a:extLst>
                  <a:ext uri="{FF2B5EF4-FFF2-40B4-BE49-F238E27FC236}">
                    <a16:creationId xmlns:a16="http://schemas.microsoft.com/office/drawing/2014/main" id="{36BE4AA7-8332-926B-0854-73BE53F94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7" name="Oval 35">
                <a:extLst>
                  <a:ext uri="{FF2B5EF4-FFF2-40B4-BE49-F238E27FC236}">
                    <a16:creationId xmlns:a16="http://schemas.microsoft.com/office/drawing/2014/main" id="{EFFAF03E-8C1A-9742-7232-E1A30486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8" name="Oval 36">
                <a:extLst>
                  <a:ext uri="{FF2B5EF4-FFF2-40B4-BE49-F238E27FC236}">
                    <a16:creationId xmlns:a16="http://schemas.microsoft.com/office/drawing/2014/main" id="{715A8D23-0A54-31A9-09D3-0744FDB96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9" name="Oval 37">
                <a:extLst>
                  <a:ext uri="{FF2B5EF4-FFF2-40B4-BE49-F238E27FC236}">
                    <a16:creationId xmlns:a16="http://schemas.microsoft.com/office/drawing/2014/main" id="{5B560078-F76F-0587-779D-A3473A87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1" name="Group 38">
              <a:extLst>
                <a:ext uri="{FF2B5EF4-FFF2-40B4-BE49-F238E27FC236}">
                  <a16:creationId xmlns:a16="http://schemas.microsoft.com/office/drawing/2014/main" id="{E2183A97-703D-E99B-D0E5-6C2A3520A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0" y="8151"/>
              <a:ext cx="702" cy="313"/>
              <a:chOff x="4971" y="1781"/>
              <a:chExt cx="702" cy="313"/>
            </a:xfrm>
          </p:grpSpPr>
          <p:sp>
            <p:nvSpPr>
              <p:cNvPr id="26752" name="Oval 39">
                <a:extLst>
                  <a:ext uri="{FF2B5EF4-FFF2-40B4-BE49-F238E27FC236}">
                    <a16:creationId xmlns:a16="http://schemas.microsoft.com/office/drawing/2014/main" id="{03145643-354B-168F-C927-BAE364A75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3" name="Oval 40">
                <a:extLst>
                  <a:ext uri="{FF2B5EF4-FFF2-40B4-BE49-F238E27FC236}">
                    <a16:creationId xmlns:a16="http://schemas.microsoft.com/office/drawing/2014/main" id="{B2FE2C2E-76A8-0D29-6FFA-AF3C7497D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4" name="Oval 41">
                <a:extLst>
                  <a:ext uri="{FF2B5EF4-FFF2-40B4-BE49-F238E27FC236}">
                    <a16:creationId xmlns:a16="http://schemas.microsoft.com/office/drawing/2014/main" id="{C21B9D7C-7E5A-39EF-A32B-959AFD819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5" name="Oval 42">
                <a:extLst>
                  <a:ext uri="{FF2B5EF4-FFF2-40B4-BE49-F238E27FC236}">
                    <a16:creationId xmlns:a16="http://schemas.microsoft.com/office/drawing/2014/main" id="{1A93E02C-B9D8-34D1-E69E-96F846369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2" name="Group 43">
              <a:extLst>
                <a:ext uri="{FF2B5EF4-FFF2-40B4-BE49-F238E27FC236}">
                  <a16:creationId xmlns:a16="http://schemas.microsoft.com/office/drawing/2014/main" id="{9B0A550C-2422-3C7A-1D8E-76F8C2434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" y="8464"/>
              <a:ext cx="702" cy="313"/>
              <a:chOff x="4971" y="1781"/>
              <a:chExt cx="702" cy="313"/>
            </a:xfrm>
          </p:grpSpPr>
          <p:sp>
            <p:nvSpPr>
              <p:cNvPr id="26748" name="Oval 44">
                <a:extLst>
                  <a:ext uri="{FF2B5EF4-FFF2-40B4-BE49-F238E27FC236}">
                    <a16:creationId xmlns:a16="http://schemas.microsoft.com/office/drawing/2014/main" id="{67963D1E-C2CC-CB57-B46D-71A7498FE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9" name="Oval 45">
                <a:extLst>
                  <a:ext uri="{FF2B5EF4-FFF2-40B4-BE49-F238E27FC236}">
                    <a16:creationId xmlns:a16="http://schemas.microsoft.com/office/drawing/2014/main" id="{E2F5CFA9-14DE-48B1-7E62-719053FE6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0" name="Oval 46">
                <a:extLst>
                  <a:ext uri="{FF2B5EF4-FFF2-40B4-BE49-F238E27FC236}">
                    <a16:creationId xmlns:a16="http://schemas.microsoft.com/office/drawing/2014/main" id="{BD24421D-D3BE-9142-1AF9-8B6407ECB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1" name="Oval 47">
                <a:extLst>
                  <a:ext uri="{FF2B5EF4-FFF2-40B4-BE49-F238E27FC236}">
                    <a16:creationId xmlns:a16="http://schemas.microsoft.com/office/drawing/2014/main" id="{60624B89-926D-FFA5-56A5-19A0811FA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3" name="Group 48">
              <a:extLst>
                <a:ext uri="{FF2B5EF4-FFF2-40B4-BE49-F238E27FC236}">
                  <a16:creationId xmlns:a16="http://schemas.microsoft.com/office/drawing/2014/main" id="{BA91B410-45F2-A442-C079-33E784D85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8447"/>
              <a:ext cx="702" cy="313"/>
              <a:chOff x="4971" y="1781"/>
              <a:chExt cx="702" cy="313"/>
            </a:xfrm>
          </p:grpSpPr>
          <p:sp>
            <p:nvSpPr>
              <p:cNvPr id="26744" name="Oval 49">
                <a:extLst>
                  <a:ext uri="{FF2B5EF4-FFF2-40B4-BE49-F238E27FC236}">
                    <a16:creationId xmlns:a16="http://schemas.microsoft.com/office/drawing/2014/main" id="{B8A0B500-C6FF-E251-EBC0-1A6B6C8D7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5" name="Oval 50">
                <a:extLst>
                  <a:ext uri="{FF2B5EF4-FFF2-40B4-BE49-F238E27FC236}">
                    <a16:creationId xmlns:a16="http://schemas.microsoft.com/office/drawing/2014/main" id="{18513F66-34B2-D0C5-2146-19B7F8A6F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6" name="Oval 51">
                <a:extLst>
                  <a:ext uri="{FF2B5EF4-FFF2-40B4-BE49-F238E27FC236}">
                    <a16:creationId xmlns:a16="http://schemas.microsoft.com/office/drawing/2014/main" id="{3AE77204-14BB-EE1D-8042-D49A0A456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7" name="Oval 52">
                <a:extLst>
                  <a:ext uri="{FF2B5EF4-FFF2-40B4-BE49-F238E27FC236}">
                    <a16:creationId xmlns:a16="http://schemas.microsoft.com/office/drawing/2014/main" id="{0BD41BD2-BA36-865E-FC43-1362A83A2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4" name="Group 53">
              <a:extLst>
                <a:ext uri="{FF2B5EF4-FFF2-40B4-BE49-F238E27FC236}">
                  <a16:creationId xmlns:a16="http://schemas.microsoft.com/office/drawing/2014/main" id="{8523B09F-F785-013E-C8E3-98590F355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7" y="8672"/>
              <a:ext cx="702" cy="313"/>
              <a:chOff x="4971" y="1781"/>
              <a:chExt cx="702" cy="313"/>
            </a:xfrm>
          </p:grpSpPr>
          <p:sp>
            <p:nvSpPr>
              <p:cNvPr id="26740" name="Oval 54">
                <a:extLst>
                  <a:ext uri="{FF2B5EF4-FFF2-40B4-BE49-F238E27FC236}">
                    <a16:creationId xmlns:a16="http://schemas.microsoft.com/office/drawing/2014/main" id="{E39B5B21-1A81-134C-86B4-50ED0EFCE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1" name="Oval 55">
                <a:extLst>
                  <a:ext uri="{FF2B5EF4-FFF2-40B4-BE49-F238E27FC236}">
                    <a16:creationId xmlns:a16="http://schemas.microsoft.com/office/drawing/2014/main" id="{23D9DC41-4C6E-0F0C-C9ED-6AD935576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2" name="Oval 56">
                <a:extLst>
                  <a:ext uri="{FF2B5EF4-FFF2-40B4-BE49-F238E27FC236}">
                    <a16:creationId xmlns:a16="http://schemas.microsoft.com/office/drawing/2014/main" id="{05BC7311-9621-4142-DB2B-4ECFBDDB3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3" name="Oval 57">
                <a:extLst>
                  <a:ext uri="{FF2B5EF4-FFF2-40B4-BE49-F238E27FC236}">
                    <a16:creationId xmlns:a16="http://schemas.microsoft.com/office/drawing/2014/main" id="{8C37D519-0FD3-5B00-CDE8-6B5943CE2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5" name="Group 58">
              <a:extLst>
                <a:ext uri="{FF2B5EF4-FFF2-40B4-BE49-F238E27FC236}">
                  <a16:creationId xmlns:a16="http://schemas.microsoft.com/office/drawing/2014/main" id="{494D262B-A488-AAEE-1CE7-80960CA06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" y="8359"/>
              <a:ext cx="702" cy="313"/>
              <a:chOff x="4971" y="1781"/>
              <a:chExt cx="702" cy="313"/>
            </a:xfrm>
          </p:grpSpPr>
          <p:sp>
            <p:nvSpPr>
              <p:cNvPr id="26736" name="Oval 59">
                <a:extLst>
                  <a:ext uri="{FF2B5EF4-FFF2-40B4-BE49-F238E27FC236}">
                    <a16:creationId xmlns:a16="http://schemas.microsoft.com/office/drawing/2014/main" id="{5A3777AD-591D-C3DA-7709-BCB23362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7" name="Oval 60">
                <a:extLst>
                  <a:ext uri="{FF2B5EF4-FFF2-40B4-BE49-F238E27FC236}">
                    <a16:creationId xmlns:a16="http://schemas.microsoft.com/office/drawing/2014/main" id="{819190DE-E864-7227-0F21-274454AFA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8" name="Oval 61">
                <a:extLst>
                  <a:ext uri="{FF2B5EF4-FFF2-40B4-BE49-F238E27FC236}">
                    <a16:creationId xmlns:a16="http://schemas.microsoft.com/office/drawing/2014/main" id="{C8B1D6B7-011D-CE84-6296-D30D2A8A9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9" name="Oval 62">
                <a:extLst>
                  <a:ext uri="{FF2B5EF4-FFF2-40B4-BE49-F238E27FC236}">
                    <a16:creationId xmlns:a16="http://schemas.microsoft.com/office/drawing/2014/main" id="{A6DA6083-4A13-58E7-1CBA-C4C98B02E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6" name="Group 63">
              <a:extLst>
                <a:ext uri="{FF2B5EF4-FFF2-40B4-BE49-F238E27FC236}">
                  <a16:creationId xmlns:a16="http://schemas.microsoft.com/office/drawing/2014/main" id="{2C09B469-25B9-1DDC-E6BC-2476900DA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8912"/>
              <a:ext cx="702" cy="313"/>
              <a:chOff x="4971" y="1781"/>
              <a:chExt cx="702" cy="313"/>
            </a:xfrm>
          </p:grpSpPr>
          <p:sp>
            <p:nvSpPr>
              <p:cNvPr id="26732" name="Oval 64">
                <a:extLst>
                  <a:ext uri="{FF2B5EF4-FFF2-40B4-BE49-F238E27FC236}">
                    <a16:creationId xmlns:a16="http://schemas.microsoft.com/office/drawing/2014/main" id="{6112E3A3-4C1D-E996-5D29-8CA59E4D1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3" name="Oval 65">
                <a:extLst>
                  <a:ext uri="{FF2B5EF4-FFF2-40B4-BE49-F238E27FC236}">
                    <a16:creationId xmlns:a16="http://schemas.microsoft.com/office/drawing/2014/main" id="{594FDDF9-1D2A-EDBF-CD77-6B5064825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4" name="Oval 66">
                <a:extLst>
                  <a:ext uri="{FF2B5EF4-FFF2-40B4-BE49-F238E27FC236}">
                    <a16:creationId xmlns:a16="http://schemas.microsoft.com/office/drawing/2014/main" id="{875534CA-F0A6-9DF0-D2E4-5D45AB071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5" name="Oval 67">
                <a:extLst>
                  <a:ext uri="{FF2B5EF4-FFF2-40B4-BE49-F238E27FC236}">
                    <a16:creationId xmlns:a16="http://schemas.microsoft.com/office/drawing/2014/main" id="{24601AD3-2678-1281-0600-A2BE1FC18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7" name="Group 68">
              <a:extLst>
                <a:ext uri="{FF2B5EF4-FFF2-40B4-BE49-F238E27FC236}">
                  <a16:creationId xmlns:a16="http://schemas.microsoft.com/office/drawing/2014/main" id="{1C38F5AD-AC50-E52A-1EBC-4D6AED1D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6" y="7984"/>
              <a:ext cx="702" cy="313"/>
              <a:chOff x="4971" y="1781"/>
              <a:chExt cx="702" cy="313"/>
            </a:xfrm>
          </p:grpSpPr>
          <p:sp>
            <p:nvSpPr>
              <p:cNvPr id="26728" name="Oval 69">
                <a:extLst>
                  <a:ext uri="{FF2B5EF4-FFF2-40B4-BE49-F238E27FC236}">
                    <a16:creationId xmlns:a16="http://schemas.microsoft.com/office/drawing/2014/main" id="{08FFC7C7-82E8-96F7-AFD5-54569718A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9" name="Oval 70">
                <a:extLst>
                  <a:ext uri="{FF2B5EF4-FFF2-40B4-BE49-F238E27FC236}">
                    <a16:creationId xmlns:a16="http://schemas.microsoft.com/office/drawing/2014/main" id="{33F901E2-2A12-0012-F226-A9464803C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0" name="Oval 71">
                <a:extLst>
                  <a:ext uri="{FF2B5EF4-FFF2-40B4-BE49-F238E27FC236}">
                    <a16:creationId xmlns:a16="http://schemas.microsoft.com/office/drawing/2014/main" id="{F8D0929F-9732-5880-29E4-ADD080A65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1" name="Oval 72">
                <a:extLst>
                  <a:ext uri="{FF2B5EF4-FFF2-40B4-BE49-F238E27FC236}">
                    <a16:creationId xmlns:a16="http://schemas.microsoft.com/office/drawing/2014/main" id="{0A18F898-15DB-5B62-9E92-97DE3A390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8" name="Group 73">
              <a:extLst>
                <a:ext uri="{FF2B5EF4-FFF2-40B4-BE49-F238E27FC236}">
                  <a16:creationId xmlns:a16="http://schemas.microsoft.com/office/drawing/2014/main" id="{5394983B-C17E-7819-3F9A-9D0D7BEFA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7431"/>
              <a:ext cx="702" cy="313"/>
              <a:chOff x="4971" y="1781"/>
              <a:chExt cx="702" cy="313"/>
            </a:xfrm>
          </p:grpSpPr>
          <p:sp>
            <p:nvSpPr>
              <p:cNvPr id="26724" name="Oval 74">
                <a:extLst>
                  <a:ext uri="{FF2B5EF4-FFF2-40B4-BE49-F238E27FC236}">
                    <a16:creationId xmlns:a16="http://schemas.microsoft.com/office/drawing/2014/main" id="{BDDC3A9B-64C7-2E84-45E6-FCE30094C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5" name="Oval 75">
                <a:extLst>
                  <a:ext uri="{FF2B5EF4-FFF2-40B4-BE49-F238E27FC236}">
                    <a16:creationId xmlns:a16="http://schemas.microsoft.com/office/drawing/2014/main" id="{43EB1439-D409-3C15-7978-E6789C8EB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6" name="Oval 76">
                <a:extLst>
                  <a:ext uri="{FF2B5EF4-FFF2-40B4-BE49-F238E27FC236}">
                    <a16:creationId xmlns:a16="http://schemas.microsoft.com/office/drawing/2014/main" id="{F2A0A0A2-C360-3B1B-64B6-F26C17AA0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7" name="Oval 77">
                <a:extLst>
                  <a:ext uri="{FF2B5EF4-FFF2-40B4-BE49-F238E27FC236}">
                    <a16:creationId xmlns:a16="http://schemas.microsoft.com/office/drawing/2014/main" id="{017A3103-6870-9955-EA7B-2C8268D3C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49" name="Group 78">
              <a:extLst>
                <a:ext uri="{FF2B5EF4-FFF2-40B4-BE49-F238E27FC236}">
                  <a16:creationId xmlns:a16="http://schemas.microsoft.com/office/drawing/2014/main" id="{7D69B009-4F76-8D0A-6A98-A69C2C6E9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0" y="7534"/>
              <a:ext cx="702" cy="313"/>
              <a:chOff x="4971" y="1781"/>
              <a:chExt cx="702" cy="313"/>
            </a:xfrm>
          </p:grpSpPr>
          <p:sp>
            <p:nvSpPr>
              <p:cNvPr id="26720" name="Oval 79">
                <a:extLst>
                  <a:ext uri="{FF2B5EF4-FFF2-40B4-BE49-F238E27FC236}">
                    <a16:creationId xmlns:a16="http://schemas.microsoft.com/office/drawing/2014/main" id="{99D66D83-8412-EC8A-914D-9F0E6F34D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1" name="Oval 80">
                <a:extLst>
                  <a:ext uri="{FF2B5EF4-FFF2-40B4-BE49-F238E27FC236}">
                    <a16:creationId xmlns:a16="http://schemas.microsoft.com/office/drawing/2014/main" id="{78465CD5-AF40-10DD-D5F2-00B6758FC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2" name="Oval 81">
                <a:extLst>
                  <a:ext uri="{FF2B5EF4-FFF2-40B4-BE49-F238E27FC236}">
                    <a16:creationId xmlns:a16="http://schemas.microsoft.com/office/drawing/2014/main" id="{E268532A-5E18-E24B-B8D2-272D3E2C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3" name="Oval 82">
                <a:extLst>
                  <a:ext uri="{FF2B5EF4-FFF2-40B4-BE49-F238E27FC236}">
                    <a16:creationId xmlns:a16="http://schemas.microsoft.com/office/drawing/2014/main" id="{B0B4A10C-E781-8B49-C101-D178FA5C1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0" name="Group 83">
              <a:extLst>
                <a:ext uri="{FF2B5EF4-FFF2-40B4-BE49-F238E27FC236}">
                  <a16:creationId xmlns:a16="http://schemas.microsoft.com/office/drawing/2014/main" id="{E61D5F17-EB75-F255-D7F0-6BEEE045D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8655"/>
              <a:ext cx="702" cy="313"/>
              <a:chOff x="4971" y="1781"/>
              <a:chExt cx="702" cy="313"/>
            </a:xfrm>
          </p:grpSpPr>
          <p:sp>
            <p:nvSpPr>
              <p:cNvPr id="26716" name="Oval 84">
                <a:extLst>
                  <a:ext uri="{FF2B5EF4-FFF2-40B4-BE49-F238E27FC236}">
                    <a16:creationId xmlns:a16="http://schemas.microsoft.com/office/drawing/2014/main" id="{D079EFBE-D560-71FE-0898-A7EE6E9E4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7" name="Oval 85">
                <a:extLst>
                  <a:ext uri="{FF2B5EF4-FFF2-40B4-BE49-F238E27FC236}">
                    <a16:creationId xmlns:a16="http://schemas.microsoft.com/office/drawing/2014/main" id="{B7F0AA67-60E4-FA2A-40B3-CCD9269B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8" name="Oval 86">
                <a:extLst>
                  <a:ext uri="{FF2B5EF4-FFF2-40B4-BE49-F238E27FC236}">
                    <a16:creationId xmlns:a16="http://schemas.microsoft.com/office/drawing/2014/main" id="{F82BF8D1-BC03-23DA-BBC0-5F44FCCF5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9" name="Oval 87">
                <a:extLst>
                  <a:ext uri="{FF2B5EF4-FFF2-40B4-BE49-F238E27FC236}">
                    <a16:creationId xmlns:a16="http://schemas.microsoft.com/office/drawing/2014/main" id="{0404E2BC-B67E-46F9-975D-E4BED4B24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1" name="Group 88">
              <a:extLst>
                <a:ext uri="{FF2B5EF4-FFF2-40B4-BE49-F238E27FC236}">
                  <a16:creationId xmlns:a16="http://schemas.microsoft.com/office/drawing/2014/main" id="{20C6FA84-366D-3033-1712-0EC24323C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8912"/>
              <a:ext cx="702" cy="313"/>
              <a:chOff x="4971" y="1781"/>
              <a:chExt cx="702" cy="313"/>
            </a:xfrm>
          </p:grpSpPr>
          <p:sp>
            <p:nvSpPr>
              <p:cNvPr id="26712" name="Oval 89">
                <a:extLst>
                  <a:ext uri="{FF2B5EF4-FFF2-40B4-BE49-F238E27FC236}">
                    <a16:creationId xmlns:a16="http://schemas.microsoft.com/office/drawing/2014/main" id="{C0249C82-EB61-15BA-FE8E-8F9F2A7D6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3" name="Oval 90">
                <a:extLst>
                  <a:ext uri="{FF2B5EF4-FFF2-40B4-BE49-F238E27FC236}">
                    <a16:creationId xmlns:a16="http://schemas.microsoft.com/office/drawing/2014/main" id="{C6480CFD-B69E-B3E8-82F9-975B091F5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4" name="Oval 91">
                <a:extLst>
                  <a:ext uri="{FF2B5EF4-FFF2-40B4-BE49-F238E27FC236}">
                    <a16:creationId xmlns:a16="http://schemas.microsoft.com/office/drawing/2014/main" id="{60B4F4A4-DD96-0E49-2046-602BE650C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5" name="Oval 92">
                <a:extLst>
                  <a:ext uri="{FF2B5EF4-FFF2-40B4-BE49-F238E27FC236}">
                    <a16:creationId xmlns:a16="http://schemas.microsoft.com/office/drawing/2014/main" id="{D8CBC874-FB30-0F63-8666-78F67C87F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2" name="Group 93">
              <a:extLst>
                <a:ext uri="{FF2B5EF4-FFF2-40B4-BE49-F238E27FC236}">
                  <a16:creationId xmlns:a16="http://schemas.microsoft.com/office/drawing/2014/main" id="{81B441AD-F0D9-6464-36A9-0F7D18F8C1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" y="9120"/>
              <a:ext cx="702" cy="313"/>
              <a:chOff x="4971" y="1781"/>
              <a:chExt cx="702" cy="313"/>
            </a:xfrm>
          </p:grpSpPr>
          <p:sp>
            <p:nvSpPr>
              <p:cNvPr id="26708" name="Oval 94">
                <a:extLst>
                  <a:ext uri="{FF2B5EF4-FFF2-40B4-BE49-F238E27FC236}">
                    <a16:creationId xmlns:a16="http://schemas.microsoft.com/office/drawing/2014/main" id="{0CB7D641-2EA7-ED04-7B47-7EE5CFA53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9" name="Oval 95">
                <a:extLst>
                  <a:ext uri="{FF2B5EF4-FFF2-40B4-BE49-F238E27FC236}">
                    <a16:creationId xmlns:a16="http://schemas.microsoft.com/office/drawing/2014/main" id="{114D2F34-7604-1473-2275-73E20810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0" name="Oval 96">
                <a:extLst>
                  <a:ext uri="{FF2B5EF4-FFF2-40B4-BE49-F238E27FC236}">
                    <a16:creationId xmlns:a16="http://schemas.microsoft.com/office/drawing/2014/main" id="{A06E6FF4-1CC6-3211-6745-A41F08E87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1" name="Oval 97">
                <a:extLst>
                  <a:ext uri="{FF2B5EF4-FFF2-40B4-BE49-F238E27FC236}">
                    <a16:creationId xmlns:a16="http://schemas.microsoft.com/office/drawing/2014/main" id="{D85690F4-870F-2933-E690-28AAE4483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3" name="Group 98">
              <a:extLst>
                <a:ext uri="{FF2B5EF4-FFF2-40B4-BE49-F238E27FC236}">
                  <a16:creationId xmlns:a16="http://schemas.microsoft.com/office/drawing/2014/main" id="{E5F751E1-BFDF-7A46-0D9E-5B8C3F5E9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" y="8567"/>
              <a:ext cx="702" cy="313"/>
              <a:chOff x="4971" y="1781"/>
              <a:chExt cx="702" cy="313"/>
            </a:xfrm>
          </p:grpSpPr>
          <p:sp>
            <p:nvSpPr>
              <p:cNvPr id="26704" name="Oval 99">
                <a:extLst>
                  <a:ext uri="{FF2B5EF4-FFF2-40B4-BE49-F238E27FC236}">
                    <a16:creationId xmlns:a16="http://schemas.microsoft.com/office/drawing/2014/main" id="{64E273A6-7B88-D58A-391F-A01810947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5" name="Oval 100">
                <a:extLst>
                  <a:ext uri="{FF2B5EF4-FFF2-40B4-BE49-F238E27FC236}">
                    <a16:creationId xmlns:a16="http://schemas.microsoft.com/office/drawing/2014/main" id="{C326B29B-C526-354E-976E-2CFC6EDC6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6" name="Oval 101">
                <a:extLst>
                  <a:ext uri="{FF2B5EF4-FFF2-40B4-BE49-F238E27FC236}">
                    <a16:creationId xmlns:a16="http://schemas.microsoft.com/office/drawing/2014/main" id="{7AF23CC4-8C48-2DC3-D335-4091455F6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7" name="Oval 102">
                <a:extLst>
                  <a:ext uri="{FF2B5EF4-FFF2-40B4-BE49-F238E27FC236}">
                    <a16:creationId xmlns:a16="http://schemas.microsoft.com/office/drawing/2014/main" id="{9648DD3F-199B-DE98-702A-9E3FD8285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4" name="Group 103">
              <a:extLst>
                <a:ext uri="{FF2B5EF4-FFF2-40B4-BE49-F238E27FC236}">
                  <a16:creationId xmlns:a16="http://schemas.microsoft.com/office/drawing/2014/main" id="{15805DD6-9881-0C46-82CE-89B593324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2" y="8775"/>
              <a:ext cx="702" cy="313"/>
              <a:chOff x="4971" y="1781"/>
              <a:chExt cx="702" cy="313"/>
            </a:xfrm>
          </p:grpSpPr>
          <p:sp>
            <p:nvSpPr>
              <p:cNvPr id="26700" name="Oval 104">
                <a:extLst>
                  <a:ext uri="{FF2B5EF4-FFF2-40B4-BE49-F238E27FC236}">
                    <a16:creationId xmlns:a16="http://schemas.microsoft.com/office/drawing/2014/main" id="{313E610C-576C-3348-91C7-30C527B6B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1" name="Oval 105">
                <a:extLst>
                  <a:ext uri="{FF2B5EF4-FFF2-40B4-BE49-F238E27FC236}">
                    <a16:creationId xmlns:a16="http://schemas.microsoft.com/office/drawing/2014/main" id="{905A7B7F-0C8F-82A6-B409-DF7AAF6AB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2" name="Oval 106">
                <a:extLst>
                  <a:ext uri="{FF2B5EF4-FFF2-40B4-BE49-F238E27FC236}">
                    <a16:creationId xmlns:a16="http://schemas.microsoft.com/office/drawing/2014/main" id="{E09AA838-CD75-BFA7-BC42-ED7DD6551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3" name="Oval 107">
                <a:extLst>
                  <a:ext uri="{FF2B5EF4-FFF2-40B4-BE49-F238E27FC236}">
                    <a16:creationId xmlns:a16="http://schemas.microsoft.com/office/drawing/2014/main" id="{BAD5DEA5-E026-B27C-CC38-5E76DF042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5" name="Group 108">
              <a:extLst>
                <a:ext uri="{FF2B5EF4-FFF2-40B4-BE49-F238E27FC236}">
                  <a16:creationId xmlns:a16="http://schemas.microsoft.com/office/drawing/2014/main" id="{141B0C82-947A-05C6-5D5F-918B17CA3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" y="9088"/>
              <a:ext cx="702" cy="313"/>
              <a:chOff x="4971" y="1781"/>
              <a:chExt cx="702" cy="313"/>
            </a:xfrm>
          </p:grpSpPr>
          <p:sp>
            <p:nvSpPr>
              <p:cNvPr id="26696" name="Oval 109">
                <a:extLst>
                  <a:ext uri="{FF2B5EF4-FFF2-40B4-BE49-F238E27FC236}">
                    <a16:creationId xmlns:a16="http://schemas.microsoft.com/office/drawing/2014/main" id="{5F4679B2-13A9-EB5D-6803-FE940C215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7" name="Oval 110">
                <a:extLst>
                  <a:ext uri="{FF2B5EF4-FFF2-40B4-BE49-F238E27FC236}">
                    <a16:creationId xmlns:a16="http://schemas.microsoft.com/office/drawing/2014/main" id="{4A0F0BFA-F147-B11B-F7E2-CE59FBA5A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8" name="Oval 111">
                <a:extLst>
                  <a:ext uri="{FF2B5EF4-FFF2-40B4-BE49-F238E27FC236}">
                    <a16:creationId xmlns:a16="http://schemas.microsoft.com/office/drawing/2014/main" id="{D4A1A340-73DE-8961-00B6-10EB358F9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9" name="Oval 112">
                <a:extLst>
                  <a:ext uri="{FF2B5EF4-FFF2-40B4-BE49-F238E27FC236}">
                    <a16:creationId xmlns:a16="http://schemas.microsoft.com/office/drawing/2014/main" id="{B4C81D67-036F-1099-CE1F-3C2BA110E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6" name="Group 113">
              <a:extLst>
                <a:ext uri="{FF2B5EF4-FFF2-40B4-BE49-F238E27FC236}">
                  <a16:creationId xmlns:a16="http://schemas.microsoft.com/office/drawing/2014/main" id="{0587FB70-479A-F855-7D62-F702AE6FC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6" y="7704"/>
              <a:ext cx="702" cy="313"/>
              <a:chOff x="4971" y="1781"/>
              <a:chExt cx="702" cy="313"/>
            </a:xfrm>
          </p:grpSpPr>
          <p:sp>
            <p:nvSpPr>
              <p:cNvPr id="26692" name="Oval 114">
                <a:extLst>
                  <a:ext uri="{FF2B5EF4-FFF2-40B4-BE49-F238E27FC236}">
                    <a16:creationId xmlns:a16="http://schemas.microsoft.com/office/drawing/2014/main" id="{92892CE5-87D8-1655-7149-747AE266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3" name="Oval 115">
                <a:extLst>
                  <a:ext uri="{FF2B5EF4-FFF2-40B4-BE49-F238E27FC236}">
                    <a16:creationId xmlns:a16="http://schemas.microsoft.com/office/drawing/2014/main" id="{37301514-7444-6AD3-B5DD-AC0B2D256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4" name="Oval 116">
                <a:extLst>
                  <a:ext uri="{FF2B5EF4-FFF2-40B4-BE49-F238E27FC236}">
                    <a16:creationId xmlns:a16="http://schemas.microsoft.com/office/drawing/2014/main" id="{95D04347-6390-D4D7-E8BB-A8779CF59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5" name="Oval 117">
                <a:extLst>
                  <a:ext uri="{FF2B5EF4-FFF2-40B4-BE49-F238E27FC236}">
                    <a16:creationId xmlns:a16="http://schemas.microsoft.com/office/drawing/2014/main" id="{8248A397-AD1B-CA3D-64C2-A52C3F392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7" name="Group 118">
              <a:extLst>
                <a:ext uri="{FF2B5EF4-FFF2-40B4-BE49-F238E27FC236}">
                  <a16:creationId xmlns:a16="http://schemas.microsoft.com/office/drawing/2014/main" id="{1CC7C037-1B30-A7BD-384B-ED08B5BA0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5" y="7911"/>
              <a:ext cx="702" cy="313"/>
              <a:chOff x="4971" y="1781"/>
              <a:chExt cx="702" cy="313"/>
            </a:xfrm>
          </p:grpSpPr>
          <p:sp>
            <p:nvSpPr>
              <p:cNvPr id="26688" name="Oval 119">
                <a:extLst>
                  <a:ext uri="{FF2B5EF4-FFF2-40B4-BE49-F238E27FC236}">
                    <a16:creationId xmlns:a16="http://schemas.microsoft.com/office/drawing/2014/main" id="{298FD558-24F0-2769-BC72-030E342D3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9" name="Oval 120">
                <a:extLst>
                  <a:ext uri="{FF2B5EF4-FFF2-40B4-BE49-F238E27FC236}">
                    <a16:creationId xmlns:a16="http://schemas.microsoft.com/office/drawing/2014/main" id="{FD02A05E-02A2-950F-174C-4F6B1B489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0" name="Oval 121">
                <a:extLst>
                  <a:ext uri="{FF2B5EF4-FFF2-40B4-BE49-F238E27FC236}">
                    <a16:creationId xmlns:a16="http://schemas.microsoft.com/office/drawing/2014/main" id="{22844BA4-2780-1E08-3A74-C93F206DD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1" name="Oval 122">
                <a:extLst>
                  <a:ext uri="{FF2B5EF4-FFF2-40B4-BE49-F238E27FC236}">
                    <a16:creationId xmlns:a16="http://schemas.microsoft.com/office/drawing/2014/main" id="{E511086E-7183-DABB-515F-332C65629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8" name="Group 123">
              <a:extLst>
                <a:ext uri="{FF2B5EF4-FFF2-40B4-BE49-F238E27FC236}">
                  <a16:creationId xmlns:a16="http://schemas.microsoft.com/office/drawing/2014/main" id="{A3781FBD-A27D-75B8-8FBA-3BBFE95AD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2" y="7391"/>
              <a:ext cx="702" cy="313"/>
              <a:chOff x="4971" y="1781"/>
              <a:chExt cx="702" cy="313"/>
            </a:xfrm>
          </p:grpSpPr>
          <p:sp>
            <p:nvSpPr>
              <p:cNvPr id="26684" name="Oval 124">
                <a:extLst>
                  <a:ext uri="{FF2B5EF4-FFF2-40B4-BE49-F238E27FC236}">
                    <a16:creationId xmlns:a16="http://schemas.microsoft.com/office/drawing/2014/main" id="{1D6033D8-CECD-14DA-9046-63E13E4D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5" name="Oval 125">
                <a:extLst>
                  <a:ext uri="{FF2B5EF4-FFF2-40B4-BE49-F238E27FC236}">
                    <a16:creationId xmlns:a16="http://schemas.microsoft.com/office/drawing/2014/main" id="{52FAC048-C252-9CE5-5505-9F8BB2D7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6" name="Oval 126">
                <a:extLst>
                  <a:ext uri="{FF2B5EF4-FFF2-40B4-BE49-F238E27FC236}">
                    <a16:creationId xmlns:a16="http://schemas.microsoft.com/office/drawing/2014/main" id="{986A2A79-04B2-AB39-FA1D-4DDBEDB9F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7" name="Oval 127">
                <a:extLst>
                  <a:ext uri="{FF2B5EF4-FFF2-40B4-BE49-F238E27FC236}">
                    <a16:creationId xmlns:a16="http://schemas.microsoft.com/office/drawing/2014/main" id="{C63A5FBB-669A-DCD4-112E-A9D658FDA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9" name="Group 128">
              <a:extLst>
                <a:ext uri="{FF2B5EF4-FFF2-40B4-BE49-F238E27FC236}">
                  <a16:creationId xmlns:a16="http://schemas.microsoft.com/office/drawing/2014/main" id="{AEE86441-8CF1-40F3-37C4-6A3F7D008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9" y="8424"/>
              <a:ext cx="702" cy="313"/>
              <a:chOff x="4971" y="1781"/>
              <a:chExt cx="702" cy="313"/>
            </a:xfrm>
          </p:grpSpPr>
          <p:sp>
            <p:nvSpPr>
              <p:cNvPr id="26680" name="Oval 129">
                <a:extLst>
                  <a:ext uri="{FF2B5EF4-FFF2-40B4-BE49-F238E27FC236}">
                    <a16:creationId xmlns:a16="http://schemas.microsoft.com/office/drawing/2014/main" id="{AA9C8A02-45EF-95C0-8B04-7904FFEC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1" name="Oval 130">
                <a:extLst>
                  <a:ext uri="{FF2B5EF4-FFF2-40B4-BE49-F238E27FC236}">
                    <a16:creationId xmlns:a16="http://schemas.microsoft.com/office/drawing/2014/main" id="{46CF06E2-9B6B-3BEA-2F7B-13F2DDB13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2" name="Oval 131">
                <a:extLst>
                  <a:ext uri="{FF2B5EF4-FFF2-40B4-BE49-F238E27FC236}">
                    <a16:creationId xmlns:a16="http://schemas.microsoft.com/office/drawing/2014/main" id="{A98DD0D8-00D9-6B91-2330-AA3BB6037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3" name="Oval 132">
                <a:extLst>
                  <a:ext uri="{FF2B5EF4-FFF2-40B4-BE49-F238E27FC236}">
                    <a16:creationId xmlns:a16="http://schemas.microsoft.com/office/drawing/2014/main" id="{44641A28-B5D4-E80C-61C4-F98B8EB74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0" name="Group 133">
              <a:extLst>
                <a:ext uri="{FF2B5EF4-FFF2-40B4-BE49-F238E27FC236}">
                  <a16:creationId xmlns:a16="http://schemas.microsoft.com/office/drawing/2014/main" id="{C4BE0B6E-8B9C-747A-369C-43AC30AA1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8655"/>
              <a:ext cx="702" cy="313"/>
              <a:chOff x="4971" y="1781"/>
              <a:chExt cx="702" cy="313"/>
            </a:xfrm>
          </p:grpSpPr>
          <p:sp>
            <p:nvSpPr>
              <p:cNvPr id="26676" name="Oval 134">
                <a:extLst>
                  <a:ext uri="{FF2B5EF4-FFF2-40B4-BE49-F238E27FC236}">
                    <a16:creationId xmlns:a16="http://schemas.microsoft.com/office/drawing/2014/main" id="{B52C89DB-61FD-3B64-967F-F875C00AB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7" name="Oval 135">
                <a:extLst>
                  <a:ext uri="{FF2B5EF4-FFF2-40B4-BE49-F238E27FC236}">
                    <a16:creationId xmlns:a16="http://schemas.microsoft.com/office/drawing/2014/main" id="{FF1760D1-6FAA-325D-749B-0AC19AAC5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8" name="Oval 136">
                <a:extLst>
                  <a:ext uri="{FF2B5EF4-FFF2-40B4-BE49-F238E27FC236}">
                    <a16:creationId xmlns:a16="http://schemas.microsoft.com/office/drawing/2014/main" id="{88CA1162-A546-7159-90D2-0FB305670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9" name="Oval 137">
                <a:extLst>
                  <a:ext uri="{FF2B5EF4-FFF2-40B4-BE49-F238E27FC236}">
                    <a16:creationId xmlns:a16="http://schemas.microsoft.com/office/drawing/2014/main" id="{B240DF12-9A7B-8707-F995-9EB6563A0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1" name="Group 138">
              <a:extLst>
                <a:ext uri="{FF2B5EF4-FFF2-40B4-BE49-F238E27FC236}">
                  <a16:creationId xmlns:a16="http://schemas.microsoft.com/office/drawing/2014/main" id="{83DF1C75-DB73-E5BE-76C2-2BC2783D1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2" y="8840"/>
              <a:ext cx="702" cy="313"/>
              <a:chOff x="4971" y="1781"/>
              <a:chExt cx="702" cy="313"/>
            </a:xfrm>
          </p:grpSpPr>
          <p:sp>
            <p:nvSpPr>
              <p:cNvPr id="26672" name="Oval 139">
                <a:extLst>
                  <a:ext uri="{FF2B5EF4-FFF2-40B4-BE49-F238E27FC236}">
                    <a16:creationId xmlns:a16="http://schemas.microsoft.com/office/drawing/2014/main" id="{C8D100EA-1E08-C11D-D0D5-64D4085D8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3" name="Oval 140">
                <a:extLst>
                  <a:ext uri="{FF2B5EF4-FFF2-40B4-BE49-F238E27FC236}">
                    <a16:creationId xmlns:a16="http://schemas.microsoft.com/office/drawing/2014/main" id="{4C389848-2A7A-046A-7EF6-C72A0E30A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4" name="Oval 141">
                <a:extLst>
                  <a:ext uri="{FF2B5EF4-FFF2-40B4-BE49-F238E27FC236}">
                    <a16:creationId xmlns:a16="http://schemas.microsoft.com/office/drawing/2014/main" id="{E241B693-D0BA-5069-3F1D-A3D63983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5" name="Oval 142">
                <a:extLst>
                  <a:ext uri="{FF2B5EF4-FFF2-40B4-BE49-F238E27FC236}">
                    <a16:creationId xmlns:a16="http://schemas.microsoft.com/office/drawing/2014/main" id="{C0258CAF-9071-340D-BA2B-12865467A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2" name="Group 143">
              <a:extLst>
                <a:ext uri="{FF2B5EF4-FFF2-40B4-BE49-F238E27FC236}">
                  <a16:creationId xmlns:a16="http://schemas.microsoft.com/office/drawing/2014/main" id="{648FCE48-E306-A615-741D-3CAAC0F501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8151"/>
              <a:ext cx="702" cy="313"/>
              <a:chOff x="4971" y="1781"/>
              <a:chExt cx="702" cy="313"/>
            </a:xfrm>
          </p:grpSpPr>
          <p:sp>
            <p:nvSpPr>
              <p:cNvPr id="26668" name="Oval 144">
                <a:extLst>
                  <a:ext uri="{FF2B5EF4-FFF2-40B4-BE49-F238E27FC236}">
                    <a16:creationId xmlns:a16="http://schemas.microsoft.com/office/drawing/2014/main" id="{66E6AEEA-8CC5-C152-5CD4-5646CEDAD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9" name="Oval 145">
                <a:extLst>
                  <a:ext uri="{FF2B5EF4-FFF2-40B4-BE49-F238E27FC236}">
                    <a16:creationId xmlns:a16="http://schemas.microsoft.com/office/drawing/2014/main" id="{815F8FD6-ADDE-0050-5319-4E0061304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0" name="Oval 146">
                <a:extLst>
                  <a:ext uri="{FF2B5EF4-FFF2-40B4-BE49-F238E27FC236}">
                    <a16:creationId xmlns:a16="http://schemas.microsoft.com/office/drawing/2014/main" id="{3EB275DF-9896-954E-1746-219827ADF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1" name="Oval 147">
                <a:extLst>
                  <a:ext uri="{FF2B5EF4-FFF2-40B4-BE49-F238E27FC236}">
                    <a16:creationId xmlns:a16="http://schemas.microsoft.com/office/drawing/2014/main" id="{523DF5E6-57C8-2D8A-4AC5-5215BD7F8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3" name="Group 148">
              <a:extLst>
                <a:ext uri="{FF2B5EF4-FFF2-40B4-BE49-F238E27FC236}">
                  <a16:creationId xmlns:a16="http://schemas.microsoft.com/office/drawing/2014/main" id="{355EF1AA-112D-B971-F21D-31DBCA2FF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6" y="7769"/>
              <a:ext cx="702" cy="313"/>
              <a:chOff x="4971" y="1781"/>
              <a:chExt cx="702" cy="313"/>
            </a:xfrm>
          </p:grpSpPr>
          <p:sp>
            <p:nvSpPr>
              <p:cNvPr id="26664" name="Oval 149">
                <a:extLst>
                  <a:ext uri="{FF2B5EF4-FFF2-40B4-BE49-F238E27FC236}">
                    <a16:creationId xmlns:a16="http://schemas.microsoft.com/office/drawing/2014/main" id="{4755B418-4B3B-977E-7A74-1D023A831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5" name="Oval 150">
                <a:extLst>
                  <a:ext uri="{FF2B5EF4-FFF2-40B4-BE49-F238E27FC236}">
                    <a16:creationId xmlns:a16="http://schemas.microsoft.com/office/drawing/2014/main" id="{9531845D-E0B0-4EAD-8C20-C6F3F7A6C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" y="1781"/>
                <a:ext cx="351" cy="3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6" name="Oval 151">
                <a:extLst>
                  <a:ext uri="{FF2B5EF4-FFF2-40B4-BE49-F238E27FC236}">
                    <a16:creationId xmlns:a16="http://schemas.microsoft.com/office/drawing/2014/main" id="{9FCCA56F-6E96-5C96-E43A-FDA73B208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7" name="Oval 152">
                <a:extLst>
                  <a:ext uri="{FF2B5EF4-FFF2-40B4-BE49-F238E27FC236}">
                    <a16:creationId xmlns:a16="http://schemas.microsoft.com/office/drawing/2014/main" id="{0BA819EF-3A33-021E-2C0F-0B0BED372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4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1D569F-6A29-C6B8-4111-2C28A73C29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43DD2580-3CE4-06AF-B4B7-0740760F0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9DB601C-C2F3-460C-83E4-98CDD527C82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Image 8" descr="pexels-photo-68781.jpeg">
            <a:extLst>
              <a:ext uri="{FF2B5EF4-FFF2-40B4-BE49-F238E27FC236}">
                <a16:creationId xmlns:a16="http://schemas.microsoft.com/office/drawing/2014/main" id="{26C8F497-BC4E-946B-EEBE-8D852A48607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0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Sous-titre 2">
            <a:extLst>
              <a:ext uri="{FF2B5EF4-FFF2-40B4-BE49-F238E27FC236}">
                <a16:creationId xmlns:a16="http://schemas.microsoft.com/office/drawing/2014/main" id="{3F3ADDCB-6EC6-236D-AF08-2C9AB5401D69}"/>
              </a:ext>
            </a:extLst>
          </p:cNvPr>
          <p:cNvSpPr txBox="1">
            <a:spLocks/>
          </p:cNvSpPr>
          <p:nvPr/>
        </p:nvSpPr>
        <p:spPr bwMode="auto">
          <a:xfrm>
            <a:off x="2452688" y="714375"/>
            <a:ext cx="6715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L’indice de dispersion de groupe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25E1C3-4F4F-F684-01D2-0F9E726F075D}"/>
              </a:ext>
            </a:extLst>
          </p:cNvPr>
          <p:cNvSpPr/>
          <p:nvPr/>
        </p:nvSpPr>
        <p:spPr>
          <a:xfrm>
            <a:off x="1919288" y="714375"/>
            <a:ext cx="642937" cy="6429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4</a:t>
            </a:r>
            <a:endParaRPr lang="fr-FR" sz="2800" b="1" dirty="0">
              <a:latin typeface="+mj-lt"/>
            </a:endParaRPr>
          </a:p>
        </p:txBody>
      </p:sp>
      <p:grpSp>
        <p:nvGrpSpPr>
          <p:cNvPr id="27655" name="Group 10">
            <a:extLst>
              <a:ext uri="{FF2B5EF4-FFF2-40B4-BE49-F238E27FC236}">
                <a16:creationId xmlns:a16="http://schemas.microsoft.com/office/drawing/2014/main" id="{E285DEB1-272B-F1F4-7FA5-0215D128887B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1123950"/>
            <a:ext cx="806450" cy="679450"/>
            <a:chOff x="8129" y="10025"/>
            <a:chExt cx="1270" cy="1070"/>
          </a:xfrm>
        </p:grpSpPr>
        <p:sp>
          <p:nvSpPr>
            <p:cNvPr id="27712" name="WordArt 11">
              <a:extLst>
                <a:ext uri="{FF2B5EF4-FFF2-40B4-BE49-F238E27FC236}">
                  <a16:creationId xmlns:a16="http://schemas.microsoft.com/office/drawing/2014/main" id="{A5715B9D-E7EE-A270-C7CF-7F110C02405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713" name="Group 12">
              <a:extLst>
                <a:ext uri="{FF2B5EF4-FFF2-40B4-BE49-F238E27FC236}">
                  <a16:creationId xmlns:a16="http://schemas.microsoft.com/office/drawing/2014/main" id="{BA889FF8-1CEC-6E8B-9E7C-1538DCC8B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714" name="Oval 13">
                <a:extLst>
                  <a:ext uri="{FF2B5EF4-FFF2-40B4-BE49-F238E27FC236}">
                    <a16:creationId xmlns:a16="http://schemas.microsoft.com/office/drawing/2014/main" id="{B627887D-BD51-C90D-0C5D-4ED2EB8D4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5" name="Oval 14">
                <a:extLst>
                  <a:ext uri="{FF2B5EF4-FFF2-40B4-BE49-F238E27FC236}">
                    <a16:creationId xmlns:a16="http://schemas.microsoft.com/office/drawing/2014/main" id="{76C741BD-C4E4-5ACB-7088-0967814EE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6" name="Oval 15">
                <a:extLst>
                  <a:ext uri="{FF2B5EF4-FFF2-40B4-BE49-F238E27FC236}">
                    <a16:creationId xmlns:a16="http://schemas.microsoft.com/office/drawing/2014/main" id="{C8CE67AE-1327-E1B9-FDF8-2FABD6290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7" name="Oval 16">
                <a:extLst>
                  <a:ext uri="{FF2B5EF4-FFF2-40B4-BE49-F238E27FC236}">
                    <a16:creationId xmlns:a16="http://schemas.microsoft.com/office/drawing/2014/main" id="{E74361AB-F234-82B4-2C07-55CD52A47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56" name="Group 17">
            <a:extLst>
              <a:ext uri="{FF2B5EF4-FFF2-40B4-BE49-F238E27FC236}">
                <a16:creationId xmlns:a16="http://schemas.microsoft.com/office/drawing/2014/main" id="{A0C1DA2E-914E-C53E-FEC3-E61F8A4CAE0C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1695450"/>
            <a:ext cx="806450" cy="679450"/>
            <a:chOff x="8129" y="10025"/>
            <a:chExt cx="1270" cy="1070"/>
          </a:xfrm>
        </p:grpSpPr>
        <p:sp>
          <p:nvSpPr>
            <p:cNvPr id="27706" name="WordArt 18">
              <a:extLst>
                <a:ext uri="{FF2B5EF4-FFF2-40B4-BE49-F238E27FC236}">
                  <a16:creationId xmlns:a16="http://schemas.microsoft.com/office/drawing/2014/main" id="{C9E2C7A7-9493-CB99-0B65-EF9F7DCFE9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707" name="Group 19">
              <a:extLst>
                <a:ext uri="{FF2B5EF4-FFF2-40B4-BE49-F238E27FC236}">
                  <a16:creationId xmlns:a16="http://schemas.microsoft.com/office/drawing/2014/main" id="{11AA17C5-5411-1FBE-F62E-6A94E6783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708" name="Oval 20">
                <a:extLst>
                  <a:ext uri="{FF2B5EF4-FFF2-40B4-BE49-F238E27FC236}">
                    <a16:creationId xmlns:a16="http://schemas.microsoft.com/office/drawing/2014/main" id="{747E10F5-F184-3BE9-E888-AA3103862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09" name="Oval 21">
                <a:extLst>
                  <a:ext uri="{FF2B5EF4-FFF2-40B4-BE49-F238E27FC236}">
                    <a16:creationId xmlns:a16="http://schemas.microsoft.com/office/drawing/2014/main" id="{40B470EA-6214-BE0B-8A07-74095A9E2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0" name="Oval 22">
                <a:extLst>
                  <a:ext uri="{FF2B5EF4-FFF2-40B4-BE49-F238E27FC236}">
                    <a16:creationId xmlns:a16="http://schemas.microsoft.com/office/drawing/2014/main" id="{BBAFADC3-5B61-C8DC-150D-C8B745FF7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11" name="Oval 23">
                <a:extLst>
                  <a:ext uri="{FF2B5EF4-FFF2-40B4-BE49-F238E27FC236}">
                    <a16:creationId xmlns:a16="http://schemas.microsoft.com/office/drawing/2014/main" id="{AA5A8E0C-4B62-8EA6-B312-407FBBE0A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57" name="Group 24">
            <a:extLst>
              <a:ext uri="{FF2B5EF4-FFF2-40B4-BE49-F238E27FC236}">
                <a16:creationId xmlns:a16="http://schemas.microsoft.com/office/drawing/2014/main" id="{517717CE-F199-6141-D97E-BC110467E350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266950"/>
            <a:ext cx="806450" cy="679450"/>
            <a:chOff x="8129" y="10025"/>
            <a:chExt cx="1270" cy="1070"/>
          </a:xfrm>
        </p:grpSpPr>
        <p:sp>
          <p:nvSpPr>
            <p:cNvPr id="27700" name="WordArt 25">
              <a:extLst>
                <a:ext uri="{FF2B5EF4-FFF2-40B4-BE49-F238E27FC236}">
                  <a16:creationId xmlns:a16="http://schemas.microsoft.com/office/drawing/2014/main" id="{59FBD0D1-C7FB-4698-2184-4762E3ED2D0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701" name="Group 26">
              <a:extLst>
                <a:ext uri="{FF2B5EF4-FFF2-40B4-BE49-F238E27FC236}">
                  <a16:creationId xmlns:a16="http://schemas.microsoft.com/office/drawing/2014/main" id="{E47B822A-164D-BE7E-2ADD-7582C80B2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702" name="Oval 27">
                <a:extLst>
                  <a:ext uri="{FF2B5EF4-FFF2-40B4-BE49-F238E27FC236}">
                    <a16:creationId xmlns:a16="http://schemas.microsoft.com/office/drawing/2014/main" id="{F463FFBA-F194-39FD-6B02-897A5100B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Oval 28">
                <a:extLst>
                  <a:ext uri="{FF2B5EF4-FFF2-40B4-BE49-F238E27FC236}">
                    <a16:creationId xmlns:a16="http://schemas.microsoft.com/office/drawing/2014/main" id="{76807A92-BD1C-E855-26C2-E856995AB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Oval 29">
                <a:extLst>
                  <a:ext uri="{FF2B5EF4-FFF2-40B4-BE49-F238E27FC236}">
                    <a16:creationId xmlns:a16="http://schemas.microsoft.com/office/drawing/2014/main" id="{F256B259-5E99-4D22-A2B4-B890944C5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Oval 30">
                <a:extLst>
                  <a:ext uri="{FF2B5EF4-FFF2-40B4-BE49-F238E27FC236}">
                    <a16:creationId xmlns:a16="http://schemas.microsoft.com/office/drawing/2014/main" id="{C9DE3A98-99ED-61C6-5DE8-15C06B69C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58" name="Group 31">
            <a:extLst>
              <a:ext uri="{FF2B5EF4-FFF2-40B4-BE49-F238E27FC236}">
                <a16:creationId xmlns:a16="http://schemas.microsoft.com/office/drawing/2014/main" id="{93DF68BE-FC50-3CBF-2564-052D5ED1EAED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838450"/>
            <a:ext cx="806450" cy="679450"/>
            <a:chOff x="8129" y="10025"/>
            <a:chExt cx="1270" cy="1070"/>
          </a:xfrm>
        </p:grpSpPr>
        <p:sp>
          <p:nvSpPr>
            <p:cNvPr id="27694" name="WordArt 32">
              <a:extLst>
                <a:ext uri="{FF2B5EF4-FFF2-40B4-BE49-F238E27FC236}">
                  <a16:creationId xmlns:a16="http://schemas.microsoft.com/office/drawing/2014/main" id="{765F4D03-8324-831E-B733-0D1F5441E5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695" name="Group 33">
              <a:extLst>
                <a:ext uri="{FF2B5EF4-FFF2-40B4-BE49-F238E27FC236}">
                  <a16:creationId xmlns:a16="http://schemas.microsoft.com/office/drawing/2014/main" id="{DAEE6FA6-F6FC-7EB4-E0E4-531B9F990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696" name="Oval 34">
                <a:extLst>
                  <a:ext uri="{FF2B5EF4-FFF2-40B4-BE49-F238E27FC236}">
                    <a16:creationId xmlns:a16="http://schemas.microsoft.com/office/drawing/2014/main" id="{940DDBBC-985F-E370-EC0C-ACC54372E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7" name="Oval 35">
                <a:extLst>
                  <a:ext uri="{FF2B5EF4-FFF2-40B4-BE49-F238E27FC236}">
                    <a16:creationId xmlns:a16="http://schemas.microsoft.com/office/drawing/2014/main" id="{6B227F5A-CD5C-A048-179C-6F129B229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8" name="Oval 36">
                <a:extLst>
                  <a:ext uri="{FF2B5EF4-FFF2-40B4-BE49-F238E27FC236}">
                    <a16:creationId xmlns:a16="http://schemas.microsoft.com/office/drawing/2014/main" id="{E67E1BF7-C2ED-E1BB-DA13-95CE6A2F4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9" name="Oval 37">
                <a:extLst>
                  <a:ext uri="{FF2B5EF4-FFF2-40B4-BE49-F238E27FC236}">
                    <a16:creationId xmlns:a16="http://schemas.microsoft.com/office/drawing/2014/main" id="{30730B4F-FFB0-E379-B99E-D25697927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59" name="Group 38">
            <a:extLst>
              <a:ext uri="{FF2B5EF4-FFF2-40B4-BE49-F238E27FC236}">
                <a16:creationId xmlns:a16="http://schemas.microsoft.com/office/drawing/2014/main" id="{CFCA151D-7046-1882-3892-552DB1ADA9B9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409950"/>
            <a:ext cx="806450" cy="679450"/>
            <a:chOff x="8129" y="10025"/>
            <a:chExt cx="1270" cy="1070"/>
          </a:xfrm>
        </p:grpSpPr>
        <p:sp>
          <p:nvSpPr>
            <p:cNvPr id="27688" name="WordArt 39">
              <a:extLst>
                <a:ext uri="{FF2B5EF4-FFF2-40B4-BE49-F238E27FC236}">
                  <a16:creationId xmlns:a16="http://schemas.microsoft.com/office/drawing/2014/main" id="{173DA875-BDD1-DE31-882E-202EA64A94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689" name="Group 40">
              <a:extLst>
                <a:ext uri="{FF2B5EF4-FFF2-40B4-BE49-F238E27FC236}">
                  <a16:creationId xmlns:a16="http://schemas.microsoft.com/office/drawing/2014/main" id="{10746491-3A22-D196-8713-732AF274F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690" name="Oval 41">
                <a:extLst>
                  <a:ext uri="{FF2B5EF4-FFF2-40B4-BE49-F238E27FC236}">
                    <a16:creationId xmlns:a16="http://schemas.microsoft.com/office/drawing/2014/main" id="{522903A2-F2C7-4BD4-A841-DB3342F18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1" name="Oval 42">
                <a:extLst>
                  <a:ext uri="{FF2B5EF4-FFF2-40B4-BE49-F238E27FC236}">
                    <a16:creationId xmlns:a16="http://schemas.microsoft.com/office/drawing/2014/main" id="{C778FE75-3916-1815-B4CF-5EC693EA7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2" name="Oval 43">
                <a:extLst>
                  <a:ext uri="{FF2B5EF4-FFF2-40B4-BE49-F238E27FC236}">
                    <a16:creationId xmlns:a16="http://schemas.microsoft.com/office/drawing/2014/main" id="{2031DE73-7FED-6273-A19F-2501A000B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3" name="Oval 44">
                <a:extLst>
                  <a:ext uri="{FF2B5EF4-FFF2-40B4-BE49-F238E27FC236}">
                    <a16:creationId xmlns:a16="http://schemas.microsoft.com/office/drawing/2014/main" id="{C7D9FEC6-B7B0-0D78-CD21-D9BE7F21A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60" name="Group 45">
            <a:extLst>
              <a:ext uri="{FF2B5EF4-FFF2-40B4-BE49-F238E27FC236}">
                <a16:creationId xmlns:a16="http://schemas.microsoft.com/office/drawing/2014/main" id="{417E4335-75C5-8686-D2E5-E52E4354A2D2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981450"/>
            <a:ext cx="806450" cy="679450"/>
            <a:chOff x="8129" y="10025"/>
            <a:chExt cx="1270" cy="1070"/>
          </a:xfrm>
        </p:grpSpPr>
        <p:sp>
          <p:nvSpPr>
            <p:cNvPr id="27682" name="WordArt 46">
              <a:extLst>
                <a:ext uri="{FF2B5EF4-FFF2-40B4-BE49-F238E27FC236}">
                  <a16:creationId xmlns:a16="http://schemas.microsoft.com/office/drawing/2014/main" id="{3BB970E9-FDB7-85B7-1F97-58E01FC420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683" name="Group 47">
              <a:extLst>
                <a:ext uri="{FF2B5EF4-FFF2-40B4-BE49-F238E27FC236}">
                  <a16:creationId xmlns:a16="http://schemas.microsoft.com/office/drawing/2014/main" id="{FE4CC4DC-6516-0B6E-DB5F-872207F49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684" name="Oval 48">
                <a:extLst>
                  <a:ext uri="{FF2B5EF4-FFF2-40B4-BE49-F238E27FC236}">
                    <a16:creationId xmlns:a16="http://schemas.microsoft.com/office/drawing/2014/main" id="{B9293F8D-9916-E745-DF93-AA0466D3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5" name="Oval 49">
                <a:extLst>
                  <a:ext uri="{FF2B5EF4-FFF2-40B4-BE49-F238E27FC236}">
                    <a16:creationId xmlns:a16="http://schemas.microsoft.com/office/drawing/2014/main" id="{419C1008-9AD8-7968-DD16-A7D2CFB01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6" name="Oval 50">
                <a:extLst>
                  <a:ext uri="{FF2B5EF4-FFF2-40B4-BE49-F238E27FC236}">
                    <a16:creationId xmlns:a16="http://schemas.microsoft.com/office/drawing/2014/main" id="{2209ADFE-EEDB-9B3F-6D16-93915945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7" name="Oval 51">
                <a:extLst>
                  <a:ext uri="{FF2B5EF4-FFF2-40B4-BE49-F238E27FC236}">
                    <a16:creationId xmlns:a16="http://schemas.microsoft.com/office/drawing/2014/main" id="{A646C75B-56F7-4286-D565-DCED61E68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61" name="Group 52">
            <a:extLst>
              <a:ext uri="{FF2B5EF4-FFF2-40B4-BE49-F238E27FC236}">
                <a16:creationId xmlns:a16="http://schemas.microsoft.com/office/drawing/2014/main" id="{229AD874-53E3-9F47-EDB5-B6EBADA2EC51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4552950"/>
            <a:ext cx="806450" cy="679450"/>
            <a:chOff x="8129" y="10025"/>
            <a:chExt cx="1270" cy="1070"/>
          </a:xfrm>
        </p:grpSpPr>
        <p:sp>
          <p:nvSpPr>
            <p:cNvPr id="27676" name="WordArt 53">
              <a:extLst>
                <a:ext uri="{FF2B5EF4-FFF2-40B4-BE49-F238E27FC236}">
                  <a16:creationId xmlns:a16="http://schemas.microsoft.com/office/drawing/2014/main" id="{5200F14F-A8A1-AE11-B446-07E7A4D8E16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677" name="Group 54">
              <a:extLst>
                <a:ext uri="{FF2B5EF4-FFF2-40B4-BE49-F238E27FC236}">
                  <a16:creationId xmlns:a16="http://schemas.microsoft.com/office/drawing/2014/main" id="{D660CEF3-7C34-D634-EE3E-2BECFEA08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678" name="Oval 55">
                <a:extLst>
                  <a:ext uri="{FF2B5EF4-FFF2-40B4-BE49-F238E27FC236}">
                    <a16:creationId xmlns:a16="http://schemas.microsoft.com/office/drawing/2014/main" id="{3CCD2A31-D6BF-E213-9E66-952D295C1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9" name="Oval 56">
                <a:extLst>
                  <a:ext uri="{FF2B5EF4-FFF2-40B4-BE49-F238E27FC236}">
                    <a16:creationId xmlns:a16="http://schemas.microsoft.com/office/drawing/2014/main" id="{AEA23FF2-7F18-14A9-CB1C-2FF3895CD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0" name="Oval 57">
                <a:extLst>
                  <a:ext uri="{FF2B5EF4-FFF2-40B4-BE49-F238E27FC236}">
                    <a16:creationId xmlns:a16="http://schemas.microsoft.com/office/drawing/2014/main" id="{0EA282FD-FAAF-C79F-48D2-AC182B85A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1" name="Oval 58">
                <a:extLst>
                  <a:ext uri="{FF2B5EF4-FFF2-40B4-BE49-F238E27FC236}">
                    <a16:creationId xmlns:a16="http://schemas.microsoft.com/office/drawing/2014/main" id="{A89CAD85-FE98-042B-7E55-E1A61BDE8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62" name="Group 59">
            <a:extLst>
              <a:ext uri="{FF2B5EF4-FFF2-40B4-BE49-F238E27FC236}">
                <a16:creationId xmlns:a16="http://schemas.microsoft.com/office/drawing/2014/main" id="{B3B16C22-8A81-5141-FAA7-8AA2B903A0E9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5124450"/>
            <a:ext cx="806450" cy="679450"/>
            <a:chOff x="8129" y="10025"/>
            <a:chExt cx="1270" cy="1070"/>
          </a:xfrm>
        </p:grpSpPr>
        <p:sp>
          <p:nvSpPr>
            <p:cNvPr id="27670" name="WordArt 60">
              <a:extLst>
                <a:ext uri="{FF2B5EF4-FFF2-40B4-BE49-F238E27FC236}">
                  <a16:creationId xmlns:a16="http://schemas.microsoft.com/office/drawing/2014/main" id="{63D3C4C6-8C4C-74BB-76C7-01B394078A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671" name="Group 61">
              <a:extLst>
                <a:ext uri="{FF2B5EF4-FFF2-40B4-BE49-F238E27FC236}">
                  <a16:creationId xmlns:a16="http://schemas.microsoft.com/office/drawing/2014/main" id="{5A279F32-D3CA-EEF8-7ADC-54F015CF5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672" name="Oval 62">
                <a:extLst>
                  <a:ext uri="{FF2B5EF4-FFF2-40B4-BE49-F238E27FC236}">
                    <a16:creationId xmlns:a16="http://schemas.microsoft.com/office/drawing/2014/main" id="{0ABC4F26-01D6-B0FE-3849-B9A449B22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3" name="Oval 63">
                <a:extLst>
                  <a:ext uri="{FF2B5EF4-FFF2-40B4-BE49-F238E27FC236}">
                    <a16:creationId xmlns:a16="http://schemas.microsoft.com/office/drawing/2014/main" id="{681BF743-8A92-8AE1-0EB7-5791C8BFF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4" name="Oval 64">
                <a:extLst>
                  <a:ext uri="{FF2B5EF4-FFF2-40B4-BE49-F238E27FC236}">
                    <a16:creationId xmlns:a16="http://schemas.microsoft.com/office/drawing/2014/main" id="{39EAC969-326E-361D-6AA2-29D5D895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5" name="Oval 65">
                <a:extLst>
                  <a:ext uri="{FF2B5EF4-FFF2-40B4-BE49-F238E27FC236}">
                    <a16:creationId xmlns:a16="http://schemas.microsoft.com/office/drawing/2014/main" id="{3696F406-C72D-C863-556B-4DC2A353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63" name="Group 66">
            <a:extLst>
              <a:ext uri="{FF2B5EF4-FFF2-40B4-BE49-F238E27FC236}">
                <a16:creationId xmlns:a16="http://schemas.microsoft.com/office/drawing/2014/main" id="{CFCA58DB-687D-9D3A-8AB5-6761DA8CC8AA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5695950"/>
            <a:ext cx="806450" cy="679450"/>
            <a:chOff x="8129" y="10025"/>
            <a:chExt cx="1270" cy="1070"/>
          </a:xfrm>
        </p:grpSpPr>
        <p:sp>
          <p:nvSpPr>
            <p:cNvPr id="27664" name="WordArt 67">
              <a:extLst>
                <a:ext uri="{FF2B5EF4-FFF2-40B4-BE49-F238E27FC236}">
                  <a16:creationId xmlns:a16="http://schemas.microsoft.com/office/drawing/2014/main" id="{FA5219E6-8C11-42B7-4EE7-530A26F6D3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7665" name="Group 68">
              <a:extLst>
                <a:ext uri="{FF2B5EF4-FFF2-40B4-BE49-F238E27FC236}">
                  <a16:creationId xmlns:a16="http://schemas.microsoft.com/office/drawing/2014/main" id="{E40A2439-30B5-9B64-FC70-684FED1A8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7666" name="Oval 69">
                <a:extLst>
                  <a:ext uri="{FF2B5EF4-FFF2-40B4-BE49-F238E27FC236}">
                    <a16:creationId xmlns:a16="http://schemas.microsoft.com/office/drawing/2014/main" id="{5B880EB1-F828-5E67-3B76-D558A881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67" name="Oval 70">
                <a:extLst>
                  <a:ext uri="{FF2B5EF4-FFF2-40B4-BE49-F238E27FC236}">
                    <a16:creationId xmlns:a16="http://schemas.microsoft.com/office/drawing/2014/main" id="{04862F55-1C63-6AA7-6D14-4975208F0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68" name="Oval 71">
                <a:extLst>
                  <a:ext uri="{FF2B5EF4-FFF2-40B4-BE49-F238E27FC236}">
                    <a16:creationId xmlns:a16="http://schemas.microsoft.com/office/drawing/2014/main" id="{4C5F07D6-67B9-F0E2-032E-C7E6EAE2B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69" name="Oval 72">
                <a:extLst>
                  <a:ext uri="{FF2B5EF4-FFF2-40B4-BE49-F238E27FC236}">
                    <a16:creationId xmlns:a16="http://schemas.microsoft.com/office/drawing/2014/main" id="{3F5828CC-7DD5-30B1-B388-7163F7DD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61D0C-460E-8A2D-297D-6343A4B6E1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CF950A70-3B8B-DA2E-2164-B243734B4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4147952-62A1-4951-A6CD-BB2FDA5EBF3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Image 8" descr="pexels-photo-68781.jpeg">
            <a:extLst>
              <a:ext uri="{FF2B5EF4-FFF2-40B4-BE49-F238E27FC236}">
                <a16:creationId xmlns:a16="http://schemas.microsoft.com/office/drawing/2014/main" id="{0A001A36-7F03-3D7C-62DF-E4C17E2DF3D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0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ous-titre 2">
            <a:extLst>
              <a:ext uri="{FF2B5EF4-FFF2-40B4-BE49-F238E27FC236}">
                <a16:creationId xmlns:a16="http://schemas.microsoft.com/office/drawing/2014/main" id="{8D3A802C-05FE-57B2-1745-09680A9D270B}"/>
              </a:ext>
            </a:extLst>
          </p:cNvPr>
          <p:cNvSpPr txBox="1">
            <a:spLocks/>
          </p:cNvSpPr>
          <p:nvPr/>
        </p:nvSpPr>
        <p:spPr bwMode="auto">
          <a:xfrm>
            <a:off x="2452688" y="714375"/>
            <a:ext cx="6715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L’indice de dispersion de groupe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4F644F7-EE2A-3E89-D415-01B83064A7C9}"/>
              </a:ext>
            </a:extLst>
          </p:cNvPr>
          <p:cNvSpPr/>
          <p:nvPr/>
        </p:nvSpPr>
        <p:spPr>
          <a:xfrm>
            <a:off x="1919288" y="714375"/>
            <a:ext cx="642937" cy="6429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4</a:t>
            </a:r>
            <a:endParaRPr lang="fr-FR" sz="2800" b="1" dirty="0">
              <a:latin typeface="+mj-lt"/>
            </a:endParaRPr>
          </a:p>
        </p:txBody>
      </p:sp>
      <p:grpSp>
        <p:nvGrpSpPr>
          <p:cNvPr id="28679" name="Group 10">
            <a:extLst>
              <a:ext uri="{FF2B5EF4-FFF2-40B4-BE49-F238E27FC236}">
                <a16:creationId xmlns:a16="http://schemas.microsoft.com/office/drawing/2014/main" id="{876BF608-75DC-1A72-FC12-04E5EE386CE6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1123950"/>
            <a:ext cx="806450" cy="679450"/>
            <a:chOff x="8129" y="10025"/>
            <a:chExt cx="1270" cy="1070"/>
          </a:xfrm>
        </p:grpSpPr>
        <p:sp>
          <p:nvSpPr>
            <p:cNvPr id="28754" name="WordArt 11">
              <a:extLst>
                <a:ext uri="{FF2B5EF4-FFF2-40B4-BE49-F238E27FC236}">
                  <a16:creationId xmlns:a16="http://schemas.microsoft.com/office/drawing/2014/main" id="{2EA6FC0A-D2D4-1D0D-D871-CA34853284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55" name="Group 12">
              <a:extLst>
                <a:ext uri="{FF2B5EF4-FFF2-40B4-BE49-F238E27FC236}">
                  <a16:creationId xmlns:a16="http://schemas.microsoft.com/office/drawing/2014/main" id="{EAB532B1-E68F-73AA-BBEC-FD693242F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56" name="Oval 13">
                <a:extLst>
                  <a:ext uri="{FF2B5EF4-FFF2-40B4-BE49-F238E27FC236}">
                    <a16:creationId xmlns:a16="http://schemas.microsoft.com/office/drawing/2014/main" id="{D34A8D87-0A6C-00E6-0A0D-F7634E372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7" name="Oval 14">
                <a:extLst>
                  <a:ext uri="{FF2B5EF4-FFF2-40B4-BE49-F238E27FC236}">
                    <a16:creationId xmlns:a16="http://schemas.microsoft.com/office/drawing/2014/main" id="{7200C2DF-9272-9FD6-9B35-7AD5C2BFB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8" name="Oval 15">
                <a:extLst>
                  <a:ext uri="{FF2B5EF4-FFF2-40B4-BE49-F238E27FC236}">
                    <a16:creationId xmlns:a16="http://schemas.microsoft.com/office/drawing/2014/main" id="{A8499402-5179-2BAC-2185-2FCFB2285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9" name="Oval 16">
                <a:extLst>
                  <a:ext uri="{FF2B5EF4-FFF2-40B4-BE49-F238E27FC236}">
                    <a16:creationId xmlns:a16="http://schemas.microsoft.com/office/drawing/2014/main" id="{AED7469D-117C-C0B4-E856-574A56AD7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0" name="Group 17">
            <a:extLst>
              <a:ext uri="{FF2B5EF4-FFF2-40B4-BE49-F238E27FC236}">
                <a16:creationId xmlns:a16="http://schemas.microsoft.com/office/drawing/2014/main" id="{12C9253B-047A-8921-37E3-E02E44950D25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1695450"/>
            <a:ext cx="806450" cy="679450"/>
            <a:chOff x="8129" y="10025"/>
            <a:chExt cx="1270" cy="1070"/>
          </a:xfrm>
        </p:grpSpPr>
        <p:sp>
          <p:nvSpPr>
            <p:cNvPr id="28748" name="WordArt 18">
              <a:extLst>
                <a:ext uri="{FF2B5EF4-FFF2-40B4-BE49-F238E27FC236}">
                  <a16:creationId xmlns:a16="http://schemas.microsoft.com/office/drawing/2014/main" id="{88FD92B4-2AB1-9D10-0952-DD949D357DE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49" name="Group 19">
              <a:extLst>
                <a:ext uri="{FF2B5EF4-FFF2-40B4-BE49-F238E27FC236}">
                  <a16:creationId xmlns:a16="http://schemas.microsoft.com/office/drawing/2014/main" id="{89A4A75D-BEC1-6938-37EE-FBE66E468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50" name="Oval 20">
                <a:extLst>
                  <a:ext uri="{FF2B5EF4-FFF2-40B4-BE49-F238E27FC236}">
                    <a16:creationId xmlns:a16="http://schemas.microsoft.com/office/drawing/2014/main" id="{42F10091-F8C3-8736-21B4-3664351DC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1" name="Oval 21">
                <a:extLst>
                  <a:ext uri="{FF2B5EF4-FFF2-40B4-BE49-F238E27FC236}">
                    <a16:creationId xmlns:a16="http://schemas.microsoft.com/office/drawing/2014/main" id="{5A880461-871E-D340-78F0-404B71B60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2" name="Oval 22">
                <a:extLst>
                  <a:ext uri="{FF2B5EF4-FFF2-40B4-BE49-F238E27FC236}">
                    <a16:creationId xmlns:a16="http://schemas.microsoft.com/office/drawing/2014/main" id="{57A62F46-C06F-0299-C1E0-0C8D94FA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3" name="Oval 23">
                <a:extLst>
                  <a:ext uri="{FF2B5EF4-FFF2-40B4-BE49-F238E27FC236}">
                    <a16:creationId xmlns:a16="http://schemas.microsoft.com/office/drawing/2014/main" id="{BA016118-8585-F088-BC6F-9C7A692E5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1" name="Group 24">
            <a:extLst>
              <a:ext uri="{FF2B5EF4-FFF2-40B4-BE49-F238E27FC236}">
                <a16:creationId xmlns:a16="http://schemas.microsoft.com/office/drawing/2014/main" id="{4AB740C7-ADF5-DF31-5B52-5739562BAD26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266950"/>
            <a:ext cx="806450" cy="679450"/>
            <a:chOff x="8129" y="10025"/>
            <a:chExt cx="1270" cy="1070"/>
          </a:xfrm>
        </p:grpSpPr>
        <p:sp>
          <p:nvSpPr>
            <p:cNvPr id="28742" name="WordArt 25">
              <a:extLst>
                <a:ext uri="{FF2B5EF4-FFF2-40B4-BE49-F238E27FC236}">
                  <a16:creationId xmlns:a16="http://schemas.microsoft.com/office/drawing/2014/main" id="{3B094089-55D8-2779-0783-448AD714E4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43" name="Group 26">
              <a:extLst>
                <a:ext uri="{FF2B5EF4-FFF2-40B4-BE49-F238E27FC236}">
                  <a16:creationId xmlns:a16="http://schemas.microsoft.com/office/drawing/2014/main" id="{D1069521-01DD-DD86-D405-C5E0EA646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44" name="Oval 27">
                <a:extLst>
                  <a:ext uri="{FF2B5EF4-FFF2-40B4-BE49-F238E27FC236}">
                    <a16:creationId xmlns:a16="http://schemas.microsoft.com/office/drawing/2014/main" id="{27CDE8B5-35BC-9DD2-FC42-4D59E503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5" name="Oval 28">
                <a:extLst>
                  <a:ext uri="{FF2B5EF4-FFF2-40B4-BE49-F238E27FC236}">
                    <a16:creationId xmlns:a16="http://schemas.microsoft.com/office/drawing/2014/main" id="{FF864A06-3A22-6B1B-AB16-50731581E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6" name="Oval 29">
                <a:extLst>
                  <a:ext uri="{FF2B5EF4-FFF2-40B4-BE49-F238E27FC236}">
                    <a16:creationId xmlns:a16="http://schemas.microsoft.com/office/drawing/2014/main" id="{12B703DB-B1B9-3AC1-75B1-19775966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7" name="Oval 30">
                <a:extLst>
                  <a:ext uri="{FF2B5EF4-FFF2-40B4-BE49-F238E27FC236}">
                    <a16:creationId xmlns:a16="http://schemas.microsoft.com/office/drawing/2014/main" id="{33C6E08A-26D3-A921-F132-B39B15521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2" name="Group 31">
            <a:extLst>
              <a:ext uri="{FF2B5EF4-FFF2-40B4-BE49-F238E27FC236}">
                <a16:creationId xmlns:a16="http://schemas.microsoft.com/office/drawing/2014/main" id="{10328357-C579-4052-EFEF-33AA7E254D34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838450"/>
            <a:ext cx="806450" cy="679450"/>
            <a:chOff x="8129" y="10025"/>
            <a:chExt cx="1270" cy="1070"/>
          </a:xfrm>
        </p:grpSpPr>
        <p:sp>
          <p:nvSpPr>
            <p:cNvPr id="28736" name="WordArt 32">
              <a:extLst>
                <a:ext uri="{FF2B5EF4-FFF2-40B4-BE49-F238E27FC236}">
                  <a16:creationId xmlns:a16="http://schemas.microsoft.com/office/drawing/2014/main" id="{2FB24EC0-1727-B9FE-9715-1562987A7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37" name="Group 33">
              <a:extLst>
                <a:ext uri="{FF2B5EF4-FFF2-40B4-BE49-F238E27FC236}">
                  <a16:creationId xmlns:a16="http://schemas.microsoft.com/office/drawing/2014/main" id="{C322F487-AAB4-AFD6-34DE-3225E55B1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38" name="Oval 34">
                <a:extLst>
                  <a:ext uri="{FF2B5EF4-FFF2-40B4-BE49-F238E27FC236}">
                    <a16:creationId xmlns:a16="http://schemas.microsoft.com/office/drawing/2014/main" id="{24142ED4-7097-6379-C569-E19001C99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9" name="Oval 35">
                <a:extLst>
                  <a:ext uri="{FF2B5EF4-FFF2-40B4-BE49-F238E27FC236}">
                    <a16:creationId xmlns:a16="http://schemas.microsoft.com/office/drawing/2014/main" id="{90D25855-7A92-2A10-7554-E6955781A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0" name="Oval 36">
                <a:extLst>
                  <a:ext uri="{FF2B5EF4-FFF2-40B4-BE49-F238E27FC236}">
                    <a16:creationId xmlns:a16="http://schemas.microsoft.com/office/drawing/2014/main" id="{F7105709-65E8-8DA0-F07E-F9A5A80C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1" name="Oval 37">
                <a:extLst>
                  <a:ext uri="{FF2B5EF4-FFF2-40B4-BE49-F238E27FC236}">
                    <a16:creationId xmlns:a16="http://schemas.microsoft.com/office/drawing/2014/main" id="{DC4E0E49-2E71-6A69-B6A1-2AEC20F2F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3" name="Group 38">
            <a:extLst>
              <a:ext uri="{FF2B5EF4-FFF2-40B4-BE49-F238E27FC236}">
                <a16:creationId xmlns:a16="http://schemas.microsoft.com/office/drawing/2014/main" id="{F685C8BA-EE1F-2C8D-A931-8CDDBA237E4C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409950"/>
            <a:ext cx="806450" cy="679450"/>
            <a:chOff x="8129" y="10025"/>
            <a:chExt cx="1270" cy="1070"/>
          </a:xfrm>
        </p:grpSpPr>
        <p:sp>
          <p:nvSpPr>
            <p:cNvPr id="28730" name="WordArt 39">
              <a:extLst>
                <a:ext uri="{FF2B5EF4-FFF2-40B4-BE49-F238E27FC236}">
                  <a16:creationId xmlns:a16="http://schemas.microsoft.com/office/drawing/2014/main" id="{C5774A19-2975-B39E-F636-17FA14A270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31" name="Group 40">
              <a:extLst>
                <a:ext uri="{FF2B5EF4-FFF2-40B4-BE49-F238E27FC236}">
                  <a16:creationId xmlns:a16="http://schemas.microsoft.com/office/drawing/2014/main" id="{2521503F-BCCA-9E9E-2BA9-B201E0DCE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32" name="Oval 41">
                <a:extLst>
                  <a:ext uri="{FF2B5EF4-FFF2-40B4-BE49-F238E27FC236}">
                    <a16:creationId xmlns:a16="http://schemas.microsoft.com/office/drawing/2014/main" id="{E92D2D4F-9CAF-FAAE-0AA8-A54A531B4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3" name="Oval 42">
                <a:extLst>
                  <a:ext uri="{FF2B5EF4-FFF2-40B4-BE49-F238E27FC236}">
                    <a16:creationId xmlns:a16="http://schemas.microsoft.com/office/drawing/2014/main" id="{73980F2D-12F5-8909-7179-2D346519D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4" name="Oval 43">
                <a:extLst>
                  <a:ext uri="{FF2B5EF4-FFF2-40B4-BE49-F238E27FC236}">
                    <a16:creationId xmlns:a16="http://schemas.microsoft.com/office/drawing/2014/main" id="{5479B6A3-2366-B9D3-092F-9B8E1AD53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5" name="Oval 44">
                <a:extLst>
                  <a:ext uri="{FF2B5EF4-FFF2-40B4-BE49-F238E27FC236}">
                    <a16:creationId xmlns:a16="http://schemas.microsoft.com/office/drawing/2014/main" id="{C2724733-4BB6-A14E-9D49-848DF24FD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4" name="Group 45">
            <a:extLst>
              <a:ext uri="{FF2B5EF4-FFF2-40B4-BE49-F238E27FC236}">
                <a16:creationId xmlns:a16="http://schemas.microsoft.com/office/drawing/2014/main" id="{6958E6AC-F6F0-5501-7BE8-0F9F961F1836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981450"/>
            <a:ext cx="806450" cy="679450"/>
            <a:chOff x="8129" y="10025"/>
            <a:chExt cx="1270" cy="1070"/>
          </a:xfrm>
        </p:grpSpPr>
        <p:sp>
          <p:nvSpPr>
            <p:cNvPr id="28724" name="WordArt 46">
              <a:extLst>
                <a:ext uri="{FF2B5EF4-FFF2-40B4-BE49-F238E27FC236}">
                  <a16:creationId xmlns:a16="http://schemas.microsoft.com/office/drawing/2014/main" id="{4B1E1FCE-B50B-9A26-9CC4-F0924B1D41C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25" name="Group 47">
              <a:extLst>
                <a:ext uri="{FF2B5EF4-FFF2-40B4-BE49-F238E27FC236}">
                  <a16:creationId xmlns:a16="http://schemas.microsoft.com/office/drawing/2014/main" id="{67DF4A79-FCB4-33F4-3287-0798042C9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26" name="Oval 48">
                <a:extLst>
                  <a:ext uri="{FF2B5EF4-FFF2-40B4-BE49-F238E27FC236}">
                    <a16:creationId xmlns:a16="http://schemas.microsoft.com/office/drawing/2014/main" id="{2F4FA16A-A040-692B-6951-11E36CFEF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27" name="Oval 49">
                <a:extLst>
                  <a:ext uri="{FF2B5EF4-FFF2-40B4-BE49-F238E27FC236}">
                    <a16:creationId xmlns:a16="http://schemas.microsoft.com/office/drawing/2014/main" id="{9A73F96E-7FE2-D3BE-6F69-57A18FE11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28" name="Oval 50">
                <a:extLst>
                  <a:ext uri="{FF2B5EF4-FFF2-40B4-BE49-F238E27FC236}">
                    <a16:creationId xmlns:a16="http://schemas.microsoft.com/office/drawing/2014/main" id="{57D78EFF-596E-9FE1-FB53-7F9C671BB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29" name="Oval 51">
                <a:extLst>
                  <a:ext uri="{FF2B5EF4-FFF2-40B4-BE49-F238E27FC236}">
                    <a16:creationId xmlns:a16="http://schemas.microsoft.com/office/drawing/2014/main" id="{7B1D17ED-2D64-AC2B-2E49-958C1C6AE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5" name="Group 2">
            <a:extLst>
              <a:ext uri="{FF2B5EF4-FFF2-40B4-BE49-F238E27FC236}">
                <a16:creationId xmlns:a16="http://schemas.microsoft.com/office/drawing/2014/main" id="{355C5E91-AB8B-94D4-EF9A-F359A8804FD3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4321175"/>
            <a:ext cx="806450" cy="679450"/>
            <a:chOff x="4589" y="10561"/>
            <a:chExt cx="1270" cy="1070"/>
          </a:xfrm>
        </p:grpSpPr>
        <p:sp>
          <p:nvSpPr>
            <p:cNvPr id="28719" name="WordArt 3">
              <a:extLst>
                <a:ext uri="{FF2B5EF4-FFF2-40B4-BE49-F238E27FC236}">
                  <a16:creationId xmlns:a16="http://schemas.microsoft.com/office/drawing/2014/main" id="{25385595-DD23-B849-A70E-7BAEE88719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9" y="10561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latin typeface="Bauhaus 93" panose="04030905020B02020C02" pitchFamily="82" charset="0"/>
                </a:rPr>
                <a:t>91</a:t>
              </a:r>
            </a:p>
          </p:txBody>
        </p:sp>
        <p:sp>
          <p:nvSpPr>
            <p:cNvPr id="28720" name="Oval 4">
              <a:extLst>
                <a:ext uri="{FF2B5EF4-FFF2-40B4-BE49-F238E27FC236}">
                  <a16:creationId xmlns:a16="http://schemas.microsoft.com/office/drawing/2014/main" id="{342D807E-8443-023A-A70A-E788D5E7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10688"/>
              <a:ext cx="289" cy="2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1" name="Oval 5">
              <a:extLst>
                <a:ext uri="{FF2B5EF4-FFF2-40B4-BE49-F238E27FC236}">
                  <a16:creationId xmlns:a16="http://schemas.microsoft.com/office/drawing/2014/main" id="{5137AEFB-B2C6-611B-9783-CFF91B906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0632"/>
              <a:ext cx="370" cy="3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2" name="Oval 6">
              <a:extLst>
                <a:ext uri="{FF2B5EF4-FFF2-40B4-BE49-F238E27FC236}">
                  <a16:creationId xmlns:a16="http://schemas.microsoft.com/office/drawing/2014/main" id="{51ED0DC3-AEE7-8DE7-5D56-76299AD6E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" y="10688"/>
              <a:ext cx="131" cy="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3" name="Oval 7">
              <a:extLst>
                <a:ext uri="{FF2B5EF4-FFF2-40B4-BE49-F238E27FC236}">
                  <a16:creationId xmlns:a16="http://schemas.microsoft.com/office/drawing/2014/main" id="{81F9001B-D0C8-68CF-3538-9FCF4C464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0688"/>
              <a:ext cx="131" cy="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86" name="Group 52">
            <a:extLst>
              <a:ext uri="{FF2B5EF4-FFF2-40B4-BE49-F238E27FC236}">
                <a16:creationId xmlns:a16="http://schemas.microsoft.com/office/drawing/2014/main" id="{658CCC4D-70B1-872C-3BD2-DF5127968871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4552950"/>
            <a:ext cx="806450" cy="679450"/>
            <a:chOff x="8129" y="10025"/>
            <a:chExt cx="1270" cy="1070"/>
          </a:xfrm>
        </p:grpSpPr>
        <p:sp>
          <p:nvSpPr>
            <p:cNvPr id="28713" name="WordArt 53">
              <a:extLst>
                <a:ext uri="{FF2B5EF4-FFF2-40B4-BE49-F238E27FC236}">
                  <a16:creationId xmlns:a16="http://schemas.microsoft.com/office/drawing/2014/main" id="{A3F63620-781A-0E8D-6998-524CF7D3084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14" name="Group 54">
              <a:extLst>
                <a:ext uri="{FF2B5EF4-FFF2-40B4-BE49-F238E27FC236}">
                  <a16:creationId xmlns:a16="http://schemas.microsoft.com/office/drawing/2014/main" id="{4F5A0ED7-A412-9E4C-777B-DDC6B3343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15" name="Oval 55">
                <a:extLst>
                  <a:ext uri="{FF2B5EF4-FFF2-40B4-BE49-F238E27FC236}">
                    <a16:creationId xmlns:a16="http://schemas.microsoft.com/office/drawing/2014/main" id="{670D8468-E452-135E-668D-4DC5D9D7F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6" name="Oval 56">
                <a:extLst>
                  <a:ext uri="{FF2B5EF4-FFF2-40B4-BE49-F238E27FC236}">
                    <a16:creationId xmlns:a16="http://schemas.microsoft.com/office/drawing/2014/main" id="{7A976842-8D86-697E-7D34-437F65A64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7" name="Oval 57">
                <a:extLst>
                  <a:ext uri="{FF2B5EF4-FFF2-40B4-BE49-F238E27FC236}">
                    <a16:creationId xmlns:a16="http://schemas.microsoft.com/office/drawing/2014/main" id="{4D23795B-AFCF-23A8-5861-A57D78ADE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8" name="Oval 58">
                <a:extLst>
                  <a:ext uri="{FF2B5EF4-FFF2-40B4-BE49-F238E27FC236}">
                    <a16:creationId xmlns:a16="http://schemas.microsoft.com/office/drawing/2014/main" id="{BB292DF2-C668-4B1F-EF70-E5AA09C53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7" name="Group 59">
            <a:extLst>
              <a:ext uri="{FF2B5EF4-FFF2-40B4-BE49-F238E27FC236}">
                <a16:creationId xmlns:a16="http://schemas.microsoft.com/office/drawing/2014/main" id="{89EBF7BB-847F-9955-91B8-D528956C6850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5124450"/>
            <a:ext cx="806450" cy="679450"/>
            <a:chOff x="8129" y="10025"/>
            <a:chExt cx="1270" cy="1070"/>
          </a:xfrm>
        </p:grpSpPr>
        <p:sp>
          <p:nvSpPr>
            <p:cNvPr id="28707" name="WordArt 60">
              <a:extLst>
                <a:ext uri="{FF2B5EF4-FFF2-40B4-BE49-F238E27FC236}">
                  <a16:creationId xmlns:a16="http://schemas.microsoft.com/office/drawing/2014/main" id="{F1670EC5-5145-8874-293F-469D0D03EA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08" name="Group 61">
              <a:extLst>
                <a:ext uri="{FF2B5EF4-FFF2-40B4-BE49-F238E27FC236}">
                  <a16:creationId xmlns:a16="http://schemas.microsoft.com/office/drawing/2014/main" id="{F7169C28-6ED0-5772-D83E-21CE26A1A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09" name="Oval 62">
                <a:extLst>
                  <a:ext uri="{FF2B5EF4-FFF2-40B4-BE49-F238E27FC236}">
                    <a16:creationId xmlns:a16="http://schemas.microsoft.com/office/drawing/2014/main" id="{C75B7412-A48D-3D5E-4D2C-140605ED6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0" name="Oval 63">
                <a:extLst>
                  <a:ext uri="{FF2B5EF4-FFF2-40B4-BE49-F238E27FC236}">
                    <a16:creationId xmlns:a16="http://schemas.microsoft.com/office/drawing/2014/main" id="{EC60C792-0538-57C2-821D-FE44CFF35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1" name="Oval 64">
                <a:extLst>
                  <a:ext uri="{FF2B5EF4-FFF2-40B4-BE49-F238E27FC236}">
                    <a16:creationId xmlns:a16="http://schemas.microsoft.com/office/drawing/2014/main" id="{B0B8732D-E3A7-13D4-AFAF-4869FD834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2" name="Oval 65">
                <a:extLst>
                  <a:ext uri="{FF2B5EF4-FFF2-40B4-BE49-F238E27FC236}">
                    <a16:creationId xmlns:a16="http://schemas.microsoft.com/office/drawing/2014/main" id="{803A0A7B-C1EA-5BAE-E357-34A7399C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688" name="Group 66">
            <a:extLst>
              <a:ext uri="{FF2B5EF4-FFF2-40B4-BE49-F238E27FC236}">
                <a16:creationId xmlns:a16="http://schemas.microsoft.com/office/drawing/2014/main" id="{AE31B53C-9F79-BA4F-0000-16C944978E31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5695950"/>
            <a:ext cx="806450" cy="679450"/>
            <a:chOff x="8129" y="10025"/>
            <a:chExt cx="1270" cy="1070"/>
          </a:xfrm>
        </p:grpSpPr>
        <p:sp>
          <p:nvSpPr>
            <p:cNvPr id="28701" name="WordArt 67">
              <a:extLst>
                <a:ext uri="{FF2B5EF4-FFF2-40B4-BE49-F238E27FC236}">
                  <a16:creationId xmlns:a16="http://schemas.microsoft.com/office/drawing/2014/main" id="{902D2F3B-8523-2649-7F65-C9E2EAE20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29" y="10025"/>
              <a:ext cx="1270" cy="10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Bauhaus 93" panose="04030905020B02020C02" pitchFamily="82" charset="0"/>
                </a:rPr>
                <a:t>90</a:t>
              </a:r>
            </a:p>
          </p:txBody>
        </p:sp>
        <p:grpSp>
          <p:nvGrpSpPr>
            <p:cNvPr id="28702" name="Group 68">
              <a:extLst>
                <a:ext uri="{FF2B5EF4-FFF2-40B4-BE49-F238E27FC236}">
                  <a16:creationId xmlns:a16="http://schemas.microsoft.com/office/drawing/2014/main" id="{6177B184-13B3-9D42-F31E-70E51DAAC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6" y="10067"/>
              <a:ext cx="776" cy="367"/>
              <a:chOff x="4489" y="10056"/>
              <a:chExt cx="694" cy="303"/>
            </a:xfrm>
          </p:grpSpPr>
          <p:sp>
            <p:nvSpPr>
              <p:cNvPr id="28703" name="Oval 69">
                <a:extLst>
                  <a:ext uri="{FF2B5EF4-FFF2-40B4-BE49-F238E27FC236}">
                    <a16:creationId xmlns:a16="http://schemas.microsoft.com/office/drawing/2014/main" id="{CD1A7486-5C06-8FAF-391E-B20A9FFE3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04" name="Oval 70">
                <a:extLst>
                  <a:ext uri="{FF2B5EF4-FFF2-40B4-BE49-F238E27FC236}">
                    <a16:creationId xmlns:a16="http://schemas.microsoft.com/office/drawing/2014/main" id="{7D37F222-2778-5DC2-D451-95B3E9C3A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05" name="Oval 71">
                <a:extLst>
                  <a:ext uri="{FF2B5EF4-FFF2-40B4-BE49-F238E27FC236}">
                    <a16:creationId xmlns:a16="http://schemas.microsoft.com/office/drawing/2014/main" id="{9F5802E4-C15C-39B0-E529-EE6652CB3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06" name="Oval 72">
                <a:extLst>
                  <a:ext uri="{FF2B5EF4-FFF2-40B4-BE49-F238E27FC236}">
                    <a16:creationId xmlns:a16="http://schemas.microsoft.com/office/drawing/2014/main" id="{C7470020-247B-BE4C-AA6F-E6D54244D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e 97">
            <a:extLst>
              <a:ext uri="{FF2B5EF4-FFF2-40B4-BE49-F238E27FC236}">
                <a16:creationId xmlns:a16="http://schemas.microsoft.com/office/drawing/2014/main" id="{4ABC0128-231A-81AE-FA8A-C508C40D569A}"/>
              </a:ext>
            </a:extLst>
          </p:cNvPr>
          <p:cNvGrpSpPr>
            <a:grpSpLocks/>
          </p:cNvGrpSpPr>
          <p:nvPr/>
        </p:nvGrpSpPr>
        <p:grpSpPr bwMode="auto">
          <a:xfrm>
            <a:off x="4010025" y="3027363"/>
            <a:ext cx="2279650" cy="2171700"/>
            <a:chOff x="3286116" y="3143248"/>
            <a:chExt cx="2279656" cy="2171700"/>
          </a:xfrm>
        </p:grpSpPr>
        <p:grpSp>
          <p:nvGrpSpPr>
            <p:cNvPr id="28693" name="Group 8">
              <a:extLst>
                <a:ext uri="{FF2B5EF4-FFF2-40B4-BE49-F238E27FC236}">
                  <a16:creationId xmlns:a16="http://schemas.microsoft.com/office/drawing/2014/main" id="{C41D769C-6C5A-40FE-6292-75197A6C3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3372" y="3143248"/>
              <a:ext cx="1422400" cy="2171700"/>
              <a:chOff x="6770" y="9401"/>
              <a:chExt cx="2240" cy="3419"/>
            </a:xfrm>
          </p:grpSpPr>
          <p:sp>
            <p:nvSpPr>
              <p:cNvPr id="28696" name="Rectangle 9">
                <a:extLst>
                  <a:ext uri="{FF2B5EF4-FFF2-40B4-BE49-F238E27FC236}">
                    <a16:creationId xmlns:a16="http://schemas.microsoft.com/office/drawing/2014/main" id="{476D9238-4725-F17C-6280-C2E9F2645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81995">
                <a:off x="8012" y="11821"/>
                <a:ext cx="1724" cy="273"/>
              </a:xfrm>
              <a:prstGeom prst="rect">
                <a:avLst/>
              </a:prstGeom>
              <a:gradFill rotWithShape="1">
                <a:gsLst>
                  <a:gs pos="0">
                    <a:srgbClr val="974706"/>
                  </a:gs>
                  <a:gs pos="100000">
                    <a:srgbClr val="DDD8C2"/>
                  </a:gs>
                </a:gsLst>
                <a:lin ang="5400000" scaled="1"/>
              </a:gra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697" name="Group 10">
                <a:extLst>
                  <a:ext uri="{FF2B5EF4-FFF2-40B4-BE49-F238E27FC236}">
                    <a16:creationId xmlns:a16="http://schemas.microsoft.com/office/drawing/2014/main" id="{D770A8F9-9504-EDC3-C528-0093F1057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0" y="9401"/>
                <a:ext cx="2085" cy="2087"/>
                <a:chOff x="6770" y="9401"/>
                <a:chExt cx="2085" cy="2087"/>
              </a:xfrm>
            </p:grpSpPr>
            <p:sp>
              <p:nvSpPr>
                <p:cNvPr id="28698" name="AutoShape 11">
                  <a:extLst>
                    <a:ext uri="{FF2B5EF4-FFF2-40B4-BE49-F238E27FC236}">
                      <a16:creationId xmlns:a16="http://schemas.microsoft.com/office/drawing/2014/main" id="{CA8F9C4C-4C95-23F0-329D-6D2DF8806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70" y="9401"/>
                  <a:ext cx="2085" cy="20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7 h 21600"/>
                    <a:gd name="T26" fmla="*/ 18440 w 21600"/>
                    <a:gd name="T27" fmla="*/ 1843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616" y="10800"/>
                      </a:moveTo>
                      <a:cubicBezTo>
                        <a:pt x="1616" y="15872"/>
                        <a:pt x="5728" y="19984"/>
                        <a:pt x="10800" y="19984"/>
                      </a:cubicBezTo>
                      <a:cubicBezTo>
                        <a:pt x="15872" y="19984"/>
                        <a:pt x="19984" y="15872"/>
                        <a:pt x="19984" y="10800"/>
                      </a:cubicBezTo>
                      <a:cubicBezTo>
                        <a:pt x="19984" y="5728"/>
                        <a:pt x="15872" y="1616"/>
                        <a:pt x="10800" y="1616"/>
                      </a:cubicBezTo>
                      <a:cubicBezTo>
                        <a:pt x="5728" y="1616"/>
                        <a:pt x="1616" y="5728"/>
                        <a:pt x="1616" y="10800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8699" name="Oval 12">
                  <a:extLst>
                    <a:ext uri="{FF2B5EF4-FFF2-40B4-BE49-F238E27FC236}">
                      <a16:creationId xmlns:a16="http://schemas.microsoft.com/office/drawing/2014/main" id="{506CF594-3194-D798-E590-843A24501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0" y="9530"/>
                  <a:ext cx="1814" cy="18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AEEF3"/>
                    </a:gs>
                    <a:gs pos="50000">
                      <a:srgbClr val="00B0F0"/>
                    </a:gs>
                    <a:gs pos="100000">
                      <a:srgbClr val="DAEEF3"/>
                    </a:gs>
                  </a:gsLst>
                  <a:lin ang="18900000" scaled="1"/>
                </a:gra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00" name="AutoShape 13">
                  <a:extLst>
                    <a:ext uri="{FF2B5EF4-FFF2-40B4-BE49-F238E27FC236}">
                      <a16:creationId xmlns:a16="http://schemas.microsoft.com/office/drawing/2014/main" id="{E04EC077-D906-ABDD-D2D7-1890683BA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54891">
                  <a:off x="7202" y="10396"/>
                  <a:ext cx="237" cy="1013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65E4F19-EAF1-BBAF-6E27-F1DC345E2958}"/>
                </a:ext>
              </a:extLst>
            </p:cNvPr>
            <p:cNvCxnSpPr/>
            <p:nvPr/>
          </p:nvCxnSpPr>
          <p:spPr>
            <a:xfrm rot="5400000" flipH="1" flipV="1">
              <a:off x="3214680" y="3357559"/>
              <a:ext cx="1143000" cy="1000128"/>
            </a:xfrm>
            <a:prstGeom prst="line">
              <a:avLst/>
            </a:prstGeom>
            <a:ln w="635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BB47778C-7D9D-4970-45A8-79BF5C895647}"/>
                </a:ext>
              </a:extLst>
            </p:cNvPr>
            <p:cNvCxnSpPr/>
            <p:nvPr/>
          </p:nvCxnSpPr>
          <p:spPr>
            <a:xfrm flipV="1">
              <a:off x="3857618" y="4429123"/>
              <a:ext cx="1214441" cy="357187"/>
            </a:xfrm>
            <a:prstGeom prst="line">
              <a:avLst/>
            </a:prstGeom>
            <a:ln w="635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102">
            <a:extLst>
              <a:ext uri="{FF2B5EF4-FFF2-40B4-BE49-F238E27FC236}">
                <a16:creationId xmlns:a16="http://schemas.microsoft.com/office/drawing/2014/main" id="{D1A9C135-AE3F-9C37-0607-2D24C5B14B90}"/>
              </a:ext>
            </a:extLst>
          </p:cNvPr>
          <p:cNvGrpSpPr>
            <a:grpSpLocks/>
          </p:cNvGrpSpPr>
          <p:nvPr/>
        </p:nvGrpSpPr>
        <p:grpSpPr bwMode="auto">
          <a:xfrm>
            <a:off x="5608638" y="1704975"/>
            <a:ext cx="2857500" cy="1928813"/>
            <a:chOff x="4857752" y="1857364"/>
            <a:chExt cx="2857520" cy="1928826"/>
          </a:xfrm>
        </p:grpSpPr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342C757C-6BD0-22F8-E0D1-CFB7B30F192F}"/>
                </a:ext>
              </a:extLst>
            </p:cNvPr>
            <p:cNvCxnSpPr/>
            <p:nvPr/>
          </p:nvCxnSpPr>
          <p:spPr>
            <a:xfrm flipV="1">
              <a:off x="4857752" y="2714620"/>
              <a:ext cx="1500197" cy="107157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2" name="WordArt 14">
              <a:extLst>
                <a:ext uri="{FF2B5EF4-FFF2-40B4-BE49-F238E27FC236}">
                  <a16:creationId xmlns:a16="http://schemas.microsoft.com/office/drawing/2014/main" id="{C67C2C33-077A-E6CB-0502-FB09C66C3B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215074" y="1857364"/>
              <a:ext cx="1500198" cy="1106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E6DCAC"/>
                      </a:gs>
                      <a:gs pos="23000">
                        <a:srgbClr val="C7AC4C"/>
                      </a:gs>
                      <a:gs pos="55000">
                        <a:srgbClr val="E6D78A"/>
                      </a:gs>
                      <a:gs pos="70000">
                        <a:srgbClr val="C7AC4C"/>
                      </a:gs>
                      <a:gs pos="88000">
                        <a:srgbClr val="E6D78A"/>
                      </a:gs>
                      <a:gs pos="100000">
                        <a:srgbClr val="E6DCAC"/>
                      </a:gs>
                    </a:gsLst>
                    <a:lin ang="18900000" scaled="1"/>
                  </a:gradFill>
                  <a:latin typeface="Berlin Sans FB" panose="020E0602020502020306" pitchFamily="34" charset="0"/>
                </a:rPr>
                <a:t>+1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ACAE7-AEEC-7143-B8E6-B8A0C3EE36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7B3E5E2C-9981-F957-FADA-34C454B95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5E935DD-44FB-4F98-B464-D05733EB105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2868590-19A7-47AC-AD30-EBB71881D339}"/>
              </a:ext>
            </a:extLst>
          </p:cNvPr>
          <p:cNvSpPr txBox="1">
            <a:spLocks/>
          </p:cNvSpPr>
          <p:nvPr/>
        </p:nvSpPr>
        <p:spPr bwMode="auto">
          <a:xfrm>
            <a:off x="3167063" y="3286125"/>
            <a:ext cx="5357812" cy="328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fr-CA" altLang="fr-FR" sz="4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Indice de dispe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sion de g</a:t>
            </a:r>
            <a:r>
              <a:rPr lang="fr-CA" altLang="fr-FR" sz="2800" dirty="0">
                <a:solidFill>
                  <a:srgbClr val="FF0000"/>
                </a:solidFill>
                <a:latin typeface="Berlin Sans FB" pitchFamily="34" charset="0"/>
              </a:rPr>
              <a:t>r</a:t>
            </a: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oupe;</a:t>
            </a: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pSp>
        <p:nvGrpSpPr>
          <p:cNvPr id="29701" name="Group 2">
            <a:extLst>
              <a:ext uri="{FF2B5EF4-FFF2-40B4-BE49-F238E27FC236}">
                <a16:creationId xmlns:a16="http://schemas.microsoft.com/office/drawing/2014/main" id="{26313FC2-4532-A5CA-EE60-4900FB61AAAB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29728" name="Oval 3">
              <a:extLst>
                <a:ext uri="{FF2B5EF4-FFF2-40B4-BE49-F238E27FC236}">
                  <a16:creationId xmlns:a16="http://schemas.microsoft.com/office/drawing/2014/main" id="{D62F60F1-B323-91B4-E806-5C89AF469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29" name="Group 4">
              <a:extLst>
                <a:ext uri="{FF2B5EF4-FFF2-40B4-BE49-F238E27FC236}">
                  <a16:creationId xmlns:a16="http://schemas.microsoft.com/office/drawing/2014/main" id="{D8BA7E6B-0530-9208-21AD-4171E4554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29730" name="Oval 5">
                <a:extLst>
                  <a:ext uri="{FF2B5EF4-FFF2-40B4-BE49-F238E27FC236}">
                    <a16:creationId xmlns:a16="http://schemas.microsoft.com/office/drawing/2014/main" id="{59821382-6588-ED40-2848-7DFBF7341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31" name="Oval 6">
                <a:extLst>
                  <a:ext uri="{FF2B5EF4-FFF2-40B4-BE49-F238E27FC236}">
                    <a16:creationId xmlns:a16="http://schemas.microsoft.com/office/drawing/2014/main" id="{5C2AC9E1-9FBB-4F9E-2309-5A732E079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32" name="Oval 7">
                <a:extLst>
                  <a:ext uri="{FF2B5EF4-FFF2-40B4-BE49-F238E27FC236}">
                    <a16:creationId xmlns:a16="http://schemas.microsoft.com/office/drawing/2014/main" id="{B1CCA8E2-3597-36FD-FB3B-6EF0AE170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33" name="Oval 8">
                <a:extLst>
                  <a:ext uri="{FF2B5EF4-FFF2-40B4-BE49-F238E27FC236}">
                    <a16:creationId xmlns:a16="http://schemas.microsoft.com/office/drawing/2014/main" id="{C444B8A1-2546-525B-5A47-B59D3802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702" name="Group 2">
            <a:extLst>
              <a:ext uri="{FF2B5EF4-FFF2-40B4-BE49-F238E27FC236}">
                <a16:creationId xmlns:a16="http://schemas.microsoft.com/office/drawing/2014/main" id="{8286359C-753F-A638-9A82-5355D9E37AEC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29722" name="Oval 3">
              <a:extLst>
                <a:ext uri="{FF2B5EF4-FFF2-40B4-BE49-F238E27FC236}">
                  <a16:creationId xmlns:a16="http://schemas.microsoft.com/office/drawing/2014/main" id="{DFD2FECF-0161-AF65-82E2-DAB35EB34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23" name="Group 4">
              <a:extLst>
                <a:ext uri="{FF2B5EF4-FFF2-40B4-BE49-F238E27FC236}">
                  <a16:creationId xmlns:a16="http://schemas.microsoft.com/office/drawing/2014/main" id="{CE9841D1-E582-C2E7-D5F8-0EBB733B1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29724" name="Oval 5">
                <a:extLst>
                  <a:ext uri="{FF2B5EF4-FFF2-40B4-BE49-F238E27FC236}">
                    <a16:creationId xmlns:a16="http://schemas.microsoft.com/office/drawing/2014/main" id="{4F6D795B-1A75-F926-0B32-8E4B10CEB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5" name="Oval 6">
                <a:extLst>
                  <a:ext uri="{FF2B5EF4-FFF2-40B4-BE49-F238E27FC236}">
                    <a16:creationId xmlns:a16="http://schemas.microsoft.com/office/drawing/2014/main" id="{03E5639E-048C-F916-9C0B-D94A13864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6" name="Oval 7">
                <a:extLst>
                  <a:ext uri="{FF2B5EF4-FFF2-40B4-BE49-F238E27FC236}">
                    <a16:creationId xmlns:a16="http://schemas.microsoft.com/office/drawing/2014/main" id="{2562262C-98F6-1423-1937-D7F07FCEB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7" name="Oval 8">
                <a:extLst>
                  <a:ext uri="{FF2B5EF4-FFF2-40B4-BE49-F238E27FC236}">
                    <a16:creationId xmlns:a16="http://schemas.microsoft.com/office/drawing/2014/main" id="{D497E54E-B860-8637-1D35-A35684E04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703" name="Group 9">
            <a:extLst>
              <a:ext uri="{FF2B5EF4-FFF2-40B4-BE49-F238E27FC236}">
                <a16:creationId xmlns:a16="http://schemas.microsoft.com/office/drawing/2014/main" id="{E8186F8F-EBBC-A96D-1A3B-73D652477ED9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29716" name="Oval 10">
              <a:extLst>
                <a:ext uri="{FF2B5EF4-FFF2-40B4-BE49-F238E27FC236}">
                  <a16:creationId xmlns:a16="http://schemas.microsoft.com/office/drawing/2014/main" id="{D2D4AE6F-EA69-31D9-6E20-CBABF9654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17" name="Group 11">
              <a:extLst>
                <a:ext uri="{FF2B5EF4-FFF2-40B4-BE49-F238E27FC236}">
                  <a16:creationId xmlns:a16="http://schemas.microsoft.com/office/drawing/2014/main" id="{A6D3EF9A-E849-95A2-C40F-227BEDE5E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29718" name="Oval 12">
                <a:extLst>
                  <a:ext uri="{FF2B5EF4-FFF2-40B4-BE49-F238E27FC236}">
                    <a16:creationId xmlns:a16="http://schemas.microsoft.com/office/drawing/2014/main" id="{9181B8A5-9485-3680-FC09-D1B7CDD3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19" name="Oval 13">
                <a:extLst>
                  <a:ext uri="{FF2B5EF4-FFF2-40B4-BE49-F238E27FC236}">
                    <a16:creationId xmlns:a16="http://schemas.microsoft.com/office/drawing/2014/main" id="{1EA00428-62FC-01F5-E686-EEFAA5EC1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0" name="Oval 14">
                <a:extLst>
                  <a:ext uri="{FF2B5EF4-FFF2-40B4-BE49-F238E27FC236}">
                    <a16:creationId xmlns:a16="http://schemas.microsoft.com/office/drawing/2014/main" id="{E1652FF3-1058-A6C5-688E-E91A124F4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1" name="Oval 15">
                <a:extLst>
                  <a:ext uri="{FF2B5EF4-FFF2-40B4-BE49-F238E27FC236}">
                    <a16:creationId xmlns:a16="http://schemas.microsoft.com/office/drawing/2014/main" id="{9F559797-2619-6E9C-80CF-DC3BA2328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704" name="Group 16">
            <a:extLst>
              <a:ext uri="{FF2B5EF4-FFF2-40B4-BE49-F238E27FC236}">
                <a16:creationId xmlns:a16="http://schemas.microsoft.com/office/drawing/2014/main" id="{DEA28865-7C8F-51FC-0614-5CA10517EBDA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29710" name="Oval 17">
              <a:extLst>
                <a:ext uri="{FF2B5EF4-FFF2-40B4-BE49-F238E27FC236}">
                  <a16:creationId xmlns:a16="http://schemas.microsoft.com/office/drawing/2014/main" id="{38A23043-C172-A795-8D5E-067C53BC8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11" name="Group 18">
              <a:extLst>
                <a:ext uri="{FF2B5EF4-FFF2-40B4-BE49-F238E27FC236}">
                  <a16:creationId xmlns:a16="http://schemas.microsoft.com/office/drawing/2014/main" id="{6422C341-4CBF-2EDB-C14A-3A7AF31D7CA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29712" name="Oval 19">
                <a:extLst>
                  <a:ext uri="{FF2B5EF4-FFF2-40B4-BE49-F238E27FC236}">
                    <a16:creationId xmlns:a16="http://schemas.microsoft.com/office/drawing/2014/main" id="{C291BAC8-2AB6-6EC0-D518-E65AA372B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13" name="Oval 20">
                <a:extLst>
                  <a:ext uri="{FF2B5EF4-FFF2-40B4-BE49-F238E27FC236}">
                    <a16:creationId xmlns:a16="http://schemas.microsoft.com/office/drawing/2014/main" id="{C75A047B-63C6-7223-C714-7363118B5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14" name="Oval 21">
                <a:extLst>
                  <a:ext uri="{FF2B5EF4-FFF2-40B4-BE49-F238E27FC236}">
                    <a16:creationId xmlns:a16="http://schemas.microsoft.com/office/drawing/2014/main" id="{8F5D0D9A-E47E-E183-1DE3-1470510A1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15" name="Oval 22">
                <a:extLst>
                  <a:ext uri="{FF2B5EF4-FFF2-40B4-BE49-F238E27FC236}">
                    <a16:creationId xmlns:a16="http://schemas.microsoft.com/office/drawing/2014/main" id="{5282F12E-E28D-65FD-8268-2E2B3521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705" name="Groupe 35">
            <a:extLst>
              <a:ext uri="{FF2B5EF4-FFF2-40B4-BE49-F238E27FC236}">
                <a16:creationId xmlns:a16="http://schemas.microsoft.com/office/drawing/2014/main" id="{28722D08-239A-0E4A-A49D-0BB402F36FA4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285875"/>
            <a:ext cx="8858250" cy="1500188"/>
            <a:chOff x="142875" y="1285875"/>
            <a:chExt cx="8858250" cy="1500188"/>
          </a:xfrm>
        </p:grpSpPr>
        <p:grpSp>
          <p:nvGrpSpPr>
            <p:cNvPr id="29706" name="Group 2">
              <a:extLst>
                <a:ext uri="{FF2B5EF4-FFF2-40B4-BE49-F238E27FC236}">
                  <a16:creationId xmlns:a16="http://schemas.microsoft.com/office/drawing/2014/main" id="{6FF740AF-C573-D5EE-70CC-8F09CE29A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29708" name="Rectangle 3">
                <a:extLst>
                  <a:ext uri="{FF2B5EF4-FFF2-40B4-BE49-F238E27FC236}">
                    <a16:creationId xmlns:a16="http://schemas.microsoft.com/office/drawing/2014/main" id="{463A0320-DBC9-138F-D455-75C72FAC0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709" name="AutoShape 4">
                <a:extLst>
                  <a:ext uri="{FF2B5EF4-FFF2-40B4-BE49-F238E27FC236}">
                    <a16:creationId xmlns:a16="http://schemas.microsoft.com/office/drawing/2014/main" id="{53C14E3C-8EA4-CE28-EE79-51805B3EB0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78E2A92-205B-A2BD-437D-9F290CF518B9}"/>
                </a:ext>
              </a:extLst>
            </p:cNvPr>
            <p:cNvSpPr/>
            <p:nvPr/>
          </p:nvSpPr>
          <p:spPr>
            <a:xfrm>
              <a:off x="4643438" y="1285875"/>
              <a:ext cx="642937" cy="6429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813DA4-DE2E-7EEE-9A1C-718751879A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94349234-447C-2E71-3970-4113A5367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6B5728D-6E2E-46A9-A434-9B7EE6A0EE5B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1583C50-D681-7315-24A4-A29A8F903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628775"/>
            <a:ext cx="4464050" cy="3887788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Cote </a:t>
            </a:r>
            <a:r>
              <a:rPr lang="fr-CA" altLang="fr-FR" sz="5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fr-CA" altLang="fr-FR" sz="1600">
                <a:latin typeface="Berlin Sans FB" panose="020E0602020502020306" pitchFamily="34" charset="0"/>
                <a:cs typeface="Arial" panose="020B0604020202020204" pitchFamily="34" charset="0"/>
              </a:rPr>
              <a:t>(f</a:t>
            </a:r>
            <a:r>
              <a:rPr lang="fr-CA" altLang="fr-FR" sz="16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1600">
                <a:latin typeface="Berlin Sans FB" panose="020E0602020502020306" pitchFamily="34" charset="0"/>
                <a:cs typeface="Arial" panose="020B0604020202020204" pitchFamily="34" charset="0"/>
              </a:rPr>
              <a:t>ançais) </a:t>
            </a:r>
            <a:endParaRPr lang="fr-CA" altLang="fr-FR" sz="540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Cote </a:t>
            </a:r>
            <a:r>
              <a:rPr lang="fr-CA" altLang="fr-FR" sz="5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fr-CA" altLang="fr-FR" sz="1600">
                <a:latin typeface="Berlin Sans FB" panose="020E0602020502020306" pitchFamily="34" charset="0"/>
                <a:cs typeface="Arial" panose="020B0604020202020204" pitchFamily="34" charset="0"/>
              </a:rPr>
              <a:t>(maths)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Cote </a:t>
            </a:r>
            <a:r>
              <a:rPr lang="fr-CA" altLang="fr-FR" sz="5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fr-CA" altLang="fr-FR" sz="1600">
                <a:latin typeface="Berlin Sans FB" panose="020E0602020502020306" pitchFamily="34" charset="0"/>
                <a:cs typeface="Arial" panose="020B0604020202020204" pitchFamily="34" charset="0"/>
              </a:rPr>
              <a:t>(philosophie)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Cote </a:t>
            </a:r>
            <a:r>
              <a:rPr lang="fr-CA" altLang="fr-FR" sz="5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5400"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fr-CA" altLang="fr-FR" sz="1600">
                <a:latin typeface="Berlin Sans FB" panose="020E0602020502020306" pitchFamily="34" charset="0"/>
                <a:cs typeface="Arial" panose="020B0604020202020204" pitchFamily="34" charset="0"/>
              </a:rPr>
              <a:t>(éducation physique)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CA" altLang="fr-FR" sz="54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CA" altLang="fr-FR" sz="40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6">
            <a:extLst>
              <a:ext uri="{FF2B5EF4-FFF2-40B4-BE49-F238E27FC236}">
                <a16:creationId xmlns:a16="http://schemas.microsoft.com/office/drawing/2014/main" id="{7D8AEE1A-74F2-771B-FA76-0172F144AFA4}"/>
              </a:ext>
            </a:extLst>
          </p:cNvPr>
          <p:cNvGrpSpPr>
            <a:grpSpLocks/>
          </p:cNvGrpSpPr>
          <p:nvPr/>
        </p:nvGrpSpPr>
        <p:grpSpPr bwMode="auto">
          <a:xfrm>
            <a:off x="6180138" y="1771650"/>
            <a:ext cx="3076575" cy="3624263"/>
            <a:chOff x="5880521" y="1268760"/>
            <a:chExt cx="3075583" cy="3624312"/>
          </a:xfrm>
        </p:grpSpPr>
        <p:sp>
          <p:nvSpPr>
            <p:cNvPr id="30727" name="Rectangle 3">
              <a:extLst>
                <a:ext uri="{FF2B5EF4-FFF2-40B4-BE49-F238E27FC236}">
                  <a16:creationId xmlns:a16="http://schemas.microsoft.com/office/drawing/2014/main" id="{430C4D3F-F21E-EE9B-47C5-250C557A0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208" y="2137048"/>
              <a:ext cx="2511896" cy="1863824"/>
            </a:xfrm>
            <a:prstGeom prst="rect">
              <a:avLst/>
            </a:prstGeom>
            <a:solidFill>
              <a:schemeClr val="bg2"/>
            </a:solidFill>
            <a:ln w="476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fr-FR" sz="5400">
                  <a:latin typeface="Berlin Sans FB" panose="020E0602020502020306" pitchFamily="34" charset="0"/>
                  <a:cs typeface="Arial" panose="020B0604020202020204" pitchFamily="34" charset="0"/>
                </a:rPr>
                <a:t>Cote </a:t>
              </a:r>
              <a:r>
                <a:rPr lang="fr-CA" altLang="fr-FR" sz="5400">
                  <a:solidFill>
                    <a:srgbClr val="FF0000"/>
                  </a:solidFill>
                  <a:latin typeface="Berlin Sans FB" panose="020E0602020502020306" pitchFamily="34" charset="0"/>
                  <a:cs typeface="Arial" panose="020B0604020202020204" pitchFamily="34" charset="0"/>
                </a:rPr>
                <a:t>R</a:t>
              </a:r>
              <a:r>
                <a:rPr lang="fr-CA" altLang="fr-FR" sz="5400">
                  <a:latin typeface="Berlin Sans FB" panose="020E0602020502020306" pitchFamily="34" charset="0"/>
                  <a:cs typeface="Arial" panose="020B0604020202020204" pitchFamily="34" charset="0"/>
                </a:rPr>
                <a:t> globale</a:t>
              </a:r>
              <a:endParaRPr lang="fr-CA" altLang="fr-FR" sz="54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fr-CA" altLang="fr-FR" sz="4000" b="1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fr-FR" altLang="fr-FR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8" name="WordArt 2">
              <a:extLst>
                <a:ext uri="{FF2B5EF4-FFF2-40B4-BE49-F238E27FC236}">
                  <a16:creationId xmlns:a16="http://schemas.microsoft.com/office/drawing/2014/main" id="{B5B7FB69-5253-FACB-D994-91A66E8B67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880521" y="1268760"/>
              <a:ext cx="695325" cy="3624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CA" sz="9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}</a:t>
              </a:r>
            </a:p>
          </p:txBody>
        </p:sp>
      </p:grp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FB003739-0050-D1FD-151E-EDFCE9A31044}"/>
              </a:ext>
            </a:extLst>
          </p:cNvPr>
          <p:cNvSpPr/>
          <p:nvPr/>
        </p:nvSpPr>
        <p:spPr>
          <a:xfrm>
            <a:off x="6465888" y="549275"/>
            <a:ext cx="3744912" cy="1355725"/>
          </a:xfrm>
          <a:prstGeom prst="wedgeRoundRectCallout">
            <a:avLst>
              <a:gd name="adj1" fmla="val -49316"/>
              <a:gd name="adj2" fmla="val 109735"/>
              <a:gd name="adj3" fmla="val 16667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fr-FR" sz="2800" b="1" dirty="0">
                <a:solidFill>
                  <a:schemeClr val="tx1"/>
                </a:solidFill>
              </a:rPr>
              <a:t>Pondération selon le nombre d’unités par cours</a:t>
            </a:r>
            <a:endParaRPr lang="fr-CA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s de recherche d'images pour « tableau périodique »">
            <a:extLst>
              <a:ext uri="{FF2B5EF4-FFF2-40B4-BE49-F238E27FC236}">
                <a16:creationId xmlns:a16="http://schemas.microsoft.com/office/drawing/2014/main" id="{A1437C74-4965-8DD7-F0D9-9F5C7854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20813"/>
            <a:ext cx="561657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Image associée">
            <a:extLst>
              <a:ext uri="{FF2B5EF4-FFF2-40B4-BE49-F238E27FC236}">
                <a16:creationId xmlns:a16="http://schemas.microsoft.com/office/drawing/2014/main" id="{F300534C-8252-7D93-C0B8-AD4A1CA2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81113"/>
            <a:ext cx="1714500" cy="904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Image associée">
            <a:extLst>
              <a:ext uri="{FF2B5EF4-FFF2-40B4-BE49-F238E27FC236}">
                <a16:creationId xmlns:a16="http://schemas.microsoft.com/office/drawing/2014/main" id="{689A307E-A906-66D1-D5B6-9B66DED35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409825"/>
            <a:ext cx="17383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Image associée">
            <a:extLst>
              <a:ext uri="{FF2B5EF4-FFF2-40B4-BE49-F238E27FC236}">
                <a16:creationId xmlns:a16="http://schemas.microsoft.com/office/drawing/2014/main" id="{428A3B7D-268B-673A-84DD-12A0E128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902200"/>
            <a:ext cx="1714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Sous-titre 2">
            <a:extLst>
              <a:ext uri="{FF2B5EF4-FFF2-40B4-BE49-F238E27FC236}">
                <a16:creationId xmlns:a16="http://schemas.microsoft.com/office/drawing/2014/main" id="{A1489745-5268-7D59-64B7-5E7917E8D42C}"/>
              </a:ext>
            </a:extLst>
          </p:cNvPr>
          <p:cNvSpPr txBox="1">
            <a:spLocks/>
          </p:cNvSpPr>
          <p:nvPr/>
        </p:nvSpPr>
        <p:spPr bwMode="auto">
          <a:xfrm>
            <a:off x="376238" y="238125"/>
            <a:ext cx="84137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CA" altLang="fr-FR" sz="6000">
                <a:latin typeface="Berlin Sans FB" panose="020E0602020502020306" pitchFamily="34" charset="0"/>
                <a:cs typeface="Arial" panose="020B0604020202020204" pitchFamily="34" charset="0"/>
              </a:rPr>
              <a:t>… comment les identifier?</a:t>
            </a:r>
            <a:endParaRPr lang="fr-CA" altLang="fr-FR" sz="360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fr-CA" altLang="fr-FR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associée">
            <a:extLst>
              <a:ext uri="{FF2B5EF4-FFF2-40B4-BE49-F238E27FC236}">
                <a16:creationId xmlns:a16="http://schemas.microsoft.com/office/drawing/2014/main" id="{8444FE69-9FC8-CA7A-149A-FF9FA805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3676650"/>
            <a:ext cx="1730375" cy="9715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3D231CF6-C682-9FB4-8B6E-34B3A18B2A3C}"/>
              </a:ext>
            </a:extLst>
          </p:cNvPr>
          <p:cNvSpPr/>
          <p:nvPr/>
        </p:nvSpPr>
        <p:spPr>
          <a:xfrm>
            <a:off x="5148263" y="3651250"/>
            <a:ext cx="1800225" cy="471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densité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AC348DA0-B877-C79E-31D9-E4FBCB54402C}"/>
              </a:ext>
            </a:extLst>
          </p:cNvPr>
          <p:cNvSpPr/>
          <p:nvPr/>
        </p:nvSpPr>
        <p:spPr>
          <a:xfrm>
            <a:off x="2424113" y="3203575"/>
            <a:ext cx="1800225" cy="4730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volume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4C14F685-092B-66F5-2124-2EF7827A3FF9}"/>
              </a:ext>
            </a:extLst>
          </p:cNvPr>
          <p:cNvSpPr/>
          <p:nvPr/>
        </p:nvSpPr>
        <p:spPr>
          <a:xfrm>
            <a:off x="2411413" y="4594225"/>
            <a:ext cx="1800225" cy="471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pureté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1DC9E196-5995-4892-F3DC-15E29841CD71}"/>
              </a:ext>
            </a:extLst>
          </p:cNvPr>
          <p:cNvSpPr/>
          <p:nvPr/>
        </p:nvSpPr>
        <p:spPr>
          <a:xfrm>
            <a:off x="3683000" y="4095750"/>
            <a:ext cx="1800225" cy="471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dureté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6783ABA7-696C-11C1-E604-D7F88365863A}"/>
              </a:ext>
            </a:extLst>
          </p:cNvPr>
          <p:cNvSpPr/>
          <p:nvPr/>
        </p:nvSpPr>
        <p:spPr>
          <a:xfrm>
            <a:off x="3455988" y="5149850"/>
            <a:ext cx="3384550" cy="471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chaleur massique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5FCDA796-9466-AF79-132C-A1C1E49D74DE}"/>
              </a:ext>
            </a:extLst>
          </p:cNvPr>
          <p:cNvSpPr/>
          <p:nvPr/>
        </p:nvSpPr>
        <p:spPr>
          <a:xfrm>
            <a:off x="3348038" y="2698750"/>
            <a:ext cx="1800225" cy="471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alliage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8B735C74-0590-592A-4EB2-CF54A1E6E2B8}"/>
              </a:ext>
            </a:extLst>
          </p:cNvPr>
          <p:cNvSpPr/>
          <p:nvPr/>
        </p:nvSpPr>
        <p:spPr>
          <a:xfrm>
            <a:off x="2055813" y="2076450"/>
            <a:ext cx="1800225" cy="471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masse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4">
            <a:extLst>
              <a:ext uri="{FF2B5EF4-FFF2-40B4-BE49-F238E27FC236}">
                <a16:creationId xmlns:a16="http://schemas.microsoft.com/office/drawing/2014/main" id="{C8739950-27A1-8402-EFC5-78575A8E7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E52A0FB-AED6-4085-8D85-8C17C43641A0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3A80C0E-9056-F9CB-01EC-C08AE8471E30}"/>
              </a:ext>
            </a:extLst>
          </p:cNvPr>
          <p:cNvSpPr txBox="1">
            <a:spLocks/>
          </p:cNvSpPr>
          <p:nvPr/>
        </p:nvSpPr>
        <p:spPr bwMode="auto">
          <a:xfrm>
            <a:off x="446088" y="439738"/>
            <a:ext cx="7464425" cy="7143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</a:gra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Pour l’instant juste au Québec, mais…</a:t>
            </a:r>
            <a:endParaRPr lang="fr-CA" altLang="fr-FR" sz="480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31748" name="Sous-titre 2">
            <a:extLst>
              <a:ext uri="{FF2B5EF4-FFF2-40B4-BE49-F238E27FC236}">
                <a16:creationId xmlns:a16="http://schemas.microsoft.com/office/drawing/2014/main" id="{B8D4B1B5-8791-8938-E3C5-83559FA9C1AB}"/>
              </a:ext>
            </a:extLst>
          </p:cNvPr>
          <p:cNvSpPr txBox="1">
            <a:spLocks/>
          </p:cNvSpPr>
          <p:nvPr/>
        </p:nvSpPr>
        <p:spPr bwMode="auto">
          <a:xfrm>
            <a:off x="1933575" y="3738563"/>
            <a:ext cx="83248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sz="3600">
                <a:latin typeface="Berlin Sans FB" panose="020E0602020502020306" pitchFamily="34" charset="0"/>
              </a:rPr>
              <a:t>… la cote R est bien comprise et utilisée par plusieurs universités dans le monde. </a:t>
            </a:r>
            <a:endParaRPr lang="fr-CA" altLang="fr-FR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ous-titre 2">
            <a:extLst>
              <a:ext uri="{FF2B5EF4-FFF2-40B4-BE49-F238E27FC236}">
                <a16:creationId xmlns:a16="http://schemas.microsoft.com/office/drawing/2014/main" id="{8EFD4987-9ED5-B2E4-27B9-3500268833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7063" y="3286125"/>
            <a:ext cx="5357812" cy="3286125"/>
          </a:xfrm>
        </p:spPr>
        <p:txBody>
          <a:bodyPr/>
          <a:lstStyle/>
          <a:p>
            <a:pPr eaLnBrk="1" hangingPunct="1"/>
            <a:r>
              <a:rPr lang="fr-CA" altLang="fr-FR" sz="4800">
                <a:latin typeface="Berlin Sans FB" panose="020E0602020502020306" pitchFamily="34" charset="0"/>
              </a:rPr>
              <a:t>4 va</a:t>
            </a:r>
            <a:r>
              <a:rPr lang="fr-CA" altLang="fr-FR" sz="4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4800">
                <a:latin typeface="Berlin Sans FB" panose="020E0602020502020306" pitchFamily="34" charset="0"/>
              </a:rPr>
              <a:t>iables :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à la moyenne;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type;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fo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ce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dispe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sion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7D43ACA3-4E1D-B0B3-5397-FA704F707ED5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32801" name="Oval 3">
              <a:extLst>
                <a:ext uri="{FF2B5EF4-FFF2-40B4-BE49-F238E27FC236}">
                  <a16:creationId xmlns:a16="http://schemas.microsoft.com/office/drawing/2014/main" id="{84F5F6DE-26E8-D136-F756-CE8D6AF7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802" name="Group 4">
              <a:extLst>
                <a:ext uri="{FF2B5EF4-FFF2-40B4-BE49-F238E27FC236}">
                  <a16:creationId xmlns:a16="http://schemas.microsoft.com/office/drawing/2014/main" id="{657C731B-D436-6228-2BDA-CF0F92939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32803" name="Oval 5">
                <a:extLst>
                  <a:ext uri="{FF2B5EF4-FFF2-40B4-BE49-F238E27FC236}">
                    <a16:creationId xmlns:a16="http://schemas.microsoft.com/office/drawing/2014/main" id="{B0C9406C-198A-16EC-C0E4-9A0AA3AC2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04" name="Oval 6">
                <a:extLst>
                  <a:ext uri="{FF2B5EF4-FFF2-40B4-BE49-F238E27FC236}">
                    <a16:creationId xmlns:a16="http://schemas.microsoft.com/office/drawing/2014/main" id="{F78797FA-FE08-8854-A0B0-7B6013257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05" name="Oval 7">
                <a:extLst>
                  <a:ext uri="{FF2B5EF4-FFF2-40B4-BE49-F238E27FC236}">
                    <a16:creationId xmlns:a16="http://schemas.microsoft.com/office/drawing/2014/main" id="{FE9A3AE1-C2D2-E7F3-FFB0-2689CC4A6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06" name="Oval 8">
                <a:extLst>
                  <a:ext uri="{FF2B5EF4-FFF2-40B4-BE49-F238E27FC236}">
                    <a16:creationId xmlns:a16="http://schemas.microsoft.com/office/drawing/2014/main" id="{9BB002D1-1BE7-2E78-B683-C43F34B82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772" name="Group 2">
            <a:extLst>
              <a:ext uri="{FF2B5EF4-FFF2-40B4-BE49-F238E27FC236}">
                <a16:creationId xmlns:a16="http://schemas.microsoft.com/office/drawing/2014/main" id="{69A781F1-24C1-53BC-C555-8BE7C2DD8ACF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32795" name="Oval 3">
              <a:extLst>
                <a:ext uri="{FF2B5EF4-FFF2-40B4-BE49-F238E27FC236}">
                  <a16:creationId xmlns:a16="http://schemas.microsoft.com/office/drawing/2014/main" id="{04B328A5-364B-2D2B-2D85-166118C0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796" name="Group 4">
              <a:extLst>
                <a:ext uri="{FF2B5EF4-FFF2-40B4-BE49-F238E27FC236}">
                  <a16:creationId xmlns:a16="http://schemas.microsoft.com/office/drawing/2014/main" id="{D204F8E8-3070-2D28-A756-B4EB435D5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32797" name="Oval 5">
                <a:extLst>
                  <a:ext uri="{FF2B5EF4-FFF2-40B4-BE49-F238E27FC236}">
                    <a16:creationId xmlns:a16="http://schemas.microsoft.com/office/drawing/2014/main" id="{1793F08B-4F50-3418-BD28-E695DB34E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98" name="Oval 6">
                <a:extLst>
                  <a:ext uri="{FF2B5EF4-FFF2-40B4-BE49-F238E27FC236}">
                    <a16:creationId xmlns:a16="http://schemas.microsoft.com/office/drawing/2014/main" id="{398B2FAD-5AC4-1E72-1D18-FC2556A41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99" name="Oval 7">
                <a:extLst>
                  <a:ext uri="{FF2B5EF4-FFF2-40B4-BE49-F238E27FC236}">
                    <a16:creationId xmlns:a16="http://schemas.microsoft.com/office/drawing/2014/main" id="{2138A29E-D5B8-C679-9614-5B2BFD3E4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00" name="Oval 8">
                <a:extLst>
                  <a:ext uri="{FF2B5EF4-FFF2-40B4-BE49-F238E27FC236}">
                    <a16:creationId xmlns:a16="http://schemas.microsoft.com/office/drawing/2014/main" id="{FDA4A372-B555-EA64-6594-E51BCBDD6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773" name="Group 9">
            <a:extLst>
              <a:ext uri="{FF2B5EF4-FFF2-40B4-BE49-F238E27FC236}">
                <a16:creationId xmlns:a16="http://schemas.microsoft.com/office/drawing/2014/main" id="{BB17CBFF-3604-04B3-E7A6-A2AB40EFFCE9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32789" name="Oval 10">
              <a:extLst>
                <a:ext uri="{FF2B5EF4-FFF2-40B4-BE49-F238E27FC236}">
                  <a16:creationId xmlns:a16="http://schemas.microsoft.com/office/drawing/2014/main" id="{AD9DD0B9-888E-528C-5419-297851170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790" name="Group 11">
              <a:extLst>
                <a:ext uri="{FF2B5EF4-FFF2-40B4-BE49-F238E27FC236}">
                  <a16:creationId xmlns:a16="http://schemas.microsoft.com/office/drawing/2014/main" id="{02961DED-E58D-C09C-0A7E-4C3EF5D82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32791" name="Oval 12">
                <a:extLst>
                  <a:ext uri="{FF2B5EF4-FFF2-40B4-BE49-F238E27FC236}">
                    <a16:creationId xmlns:a16="http://schemas.microsoft.com/office/drawing/2014/main" id="{F7985B90-98A1-FEC9-7267-B5FAEE14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92" name="Oval 13">
                <a:extLst>
                  <a:ext uri="{FF2B5EF4-FFF2-40B4-BE49-F238E27FC236}">
                    <a16:creationId xmlns:a16="http://schemas.microsoft.com/office/drawing/2014/main" id="{4C2CE3FA-0118-798A-42BF-4CDDC6166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93" name="Oval 14">
                <a:extLst>
                  <a:ext uri="{FF2B5EF4-FFF2-40B4-BE49-F238E27FC236}">
                    <a16:creationId xmlns:a16="http://schemas.microsoft.com/office/drawing/2014/main" id="{A1A79CD0-12D1-D0A3-59C4-96FF13A82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94" name="Oval 15">
                <a:extLst>
                  <a:ext uri="{FF2B5EF4-FFF2-40B4-BE49-F238E27FC236}">
                    <a16:creationId xmlns:a16="http://schemas.microsoft.com/office/drawing/2014/main" id="{FF60505C-F1BD-48F0-8422-76A2E457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774" name="Group 16">
            <a:extLst>
              <a:ext uri="{FF2B5EF4-FFF2-40B4-BE49-F238E27FC236}">
                <a16:creationId xmlns:a16="http://schemas.microsoft.com/office/drawing/2014/main" id="{2AC26BF1-5C5C-3BC6-DF8B-7CA7F8126C5F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32783" name="Oval 17">
              <a:extLst>
                <a:ext uri="{FF2B5EF4-FFF2-40B4-BE49-F238E27FC236}">
                  <a16:creationId xmlns:a16="http://schemas.microsoft.com/office/drawing/2014/main" id="{AA664341-CDFE-8FE8-A800-CA925065C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784" name="Group 18">
              <a:extLst>
                <a:ext uri="{FF2B5EF4-FFF2-40B4-BE49-F238E27FC236}">
                  <a16:creationId xmlns:a16="http://schemas.microsoft.com/office/drawing/2014/main" id="{283EE35E-F512-CA3D-822F-9281C372A24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32785" name="Oval 19">
                <a:extLst>
                  <a:ext uri="{FF2B5EF4-FFF2-40B4-BE49-F238E27FC236}">
                    <a16:creationId xmlns:a16="http://schemas.microsoft.com/office/drawing/2014/main" id="{CDDC618A-BFC4-CC20-890B-539A77BCF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86" name="Oval 20">
                <a:extLst>
                  <a:ext uri="{FF2B5EF4-FFF2-40B4-BE49-F238E27FC236}">
                    <a16:creationId xmlns:a16="http://schemas.microsoft.com/office/drawing/2014/main" id="{C8063F46-FD2B-2884-1358-048D0726D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87" name="Oval 21">
                <a:extLst>
                  <a:ext uri="{FF2B5EF4-FFF2-40B4-BE49-F238E27FC236}">
                    <a16:creationId xmlns:a16="http://schemas.microsoft.com/office/drawing/2014/main" id="{ECEAE8DA-6123-CEE8-4A88-D1EEA340E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88" name="Oval 22">
                <a:extLst>
                  <a:ext uri="{FF2B5EF4-FFF2-40B4-BE49-F238E27FC236}">
                    <a16:creationId xmlns:a16="http://schemas.microsoft.com/office/drawing/2014/main" id="{0049FDD5-1B25-E8AF-F76A-0ED0F0E1F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775" name="Groupe 35">
            <a:extLst>
              <a:ext uri="{FF2B5EF4-FFF2-40B4-BE49-F238E27FC236}">
                <a16:creationId xmlns:a16="http://schemas.microsoft.com/office/drawing/2014/main" id="{8E2806E7-3EAC-9E10-356D-8E722DFE24F4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285875"/>
            <a:ext cx="8858250" cy="1714500"/>
            <a:chOff x="142875" y="1285875"/>
            <a:chExt cx="8858250" cy="1714500"/>
          </a:xfrm>
        </p:grpSpPr>
        <p:grpSp>
          <p:nvGrpSpPr>
            <p:cNvPr id="32776" name="Group 2">
              <a:extLst>
                <a:ext uri="{FF2B5EF4-FFF2-40B4-BE49-F238E27FC236}">
                  <a16:creationId xmlns:a16="http://schemas.microsoft.com/office/drawing/2014/main" id="{64DB5B63-F302-B636-0B6C-3781A53ED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32781" name="Rectangle 3">
                <a:extLst>
                  <a:ext uri="{FF2B5EF4-FFF2-40B4-BE49-F238E27FC236}">
                    <a16:creationId xmlns:a16="http://schemas.microsoft.com/office/drawing/2014/main" id="{8527BCB5-2B18-5791-47E9-5899D29E3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782" name="AutoShape 4">
                <a:extLst>
                  <a:ext uri="{FF2B5EF4-FFF2-40B4-BE49-F238E27FC236}">
                    <a16:creationId xmlns:a16="http://schemas.microsoft.com/office/drawing/2014/main" id="{FF3923D8-30E2-D829-7BE4-080063478A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00C2FB2-B633-5A46-36AD-90E997A24139}"/>
                </a:ext>
              </a:extLst>
            </p:cNvPr>
            <p:cNvSpPr/>
            <p:nvPr/>
          </p:nvSpPr>
          <p:spPr>
            <a:xfrm>
              <a:off x="2714625" y="1357313"/>
              <a:ext cx="642938" cy="642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454D2A9-22B8-3F74-2140-349FA080873C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2D9385D-1B04-A8CD-B29A-C01985210944}"/>
                </a:ext>
              </a:extLst>
            </p:cNvPr>
            <p:cNvSpPr/>
            <p:nvPr/>
          </p:nvSpPr>
          <p:spPr>
            <a:xfrm>
              <a:off x="4643438" y="1285875"/>
              <a:ext cx="642937" cy="6429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CCD1B593-E972-4DB8-CF41-5CA4020456EF}"/>
                </a:ext>
              </a:extLst>
            </p:cNvPr>
            <p:cNvSpPr/>
            <p:nvPr/>
          </p:nvSpPr>
          <p:spPr>
            <a:xfrm>
              <a:off x="6143625" y="2357438"/>
              <a:ext cx="642938" cy="6429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ous-titre 2">
            <a:extLst>
              <a:ext uri="{FF2B5EF4-FFF2-40B4-BE49-F238E27FC236}">
                <a16:creationId xmlns:a16="http://schemas.microsoft.com/office/drawing/2014/main" id="{A55BB56F-BCE3-8AD4-9EB5-AD54F4B864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7063" y="3286125"/>
            <a:ext cx="5357812" cy="3286125"/>
          </a:xfrm>
        </p:spPr>
        <p:txBody>
          <a:bodyPr/>
          <a:lstStyle/>
          <a:p>
            <a:pPr eaLnBrk="1" hangingPunct="1"/>
            <a:r>
              <a:rPr lang="fr-CA" altLang="fr-FR" sz="4800">
                <a:latin typeface="Berlin Sans FB" panose="020E0602020502020306" pitchFamily="34" charset="0"/>
              </a:rPr>
              <a:t>4 va</a:t>
            </a:r>
            <a:r>
              <a:rPr lang="fr-CA" altLang="fr-FR" sz="4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4800">
                <a:latin typeface="Berlin Sans FB" panose="020E0602020502020306" pitchFamily="34" charset="0"/>
              </a:rPr>
              <a:t>iables :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à la moyenne;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type;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fo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ce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dispe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sion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3795" name="Group 2">
            <a:extLst>
              <a:ext uri="{FF2B5EF4-FFF2-40B4-BE49-F238E27FC236}">
                <a16:creationId xmlns:a16="http://schemas.microsoft.com/office/drawing/2014/main" id="{B282033D-1AA0-0096-1166-43B496AB4136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33826" name="Oval 3">
              <a:extLst>
                <a:ext uri="{FF2B5EF4-FFF2-40B4-BE49-F238E27FC236}">
                  <a16:creationId xmlns:a16="http://schemas.microsoft.com/office/drawing/2014/main" id="{AD2D0029-3D74-5704-48F1-36DEC77D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827" name="Group 4">
              <a:extLst>
                <a:ext uri="{FF2B5EF4-FFF2-40B4-BE49-F238E27FC236}">
                  <a16:creationId xmlns:a16="http://schemas.microsoft.com/office/drawing/2014/main" id="{362021AF-D009-CB03-C464-42A94842D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33828" name="Oval 5">
                <a:extLst>
                  <a:ext uri="{FF2B5EF4-FFF2-40B4-BE49-F238E27FC236}">
                    <a16:creationId xmlns:a16="http://schemas.microsoft.com/office/drawing/2014/main" id="{27EDAD5B-D341-D9E8-6400-A544E8471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29" name="Oval 6">
                <a:extLst>
                  <a:ext uri="{FF2B5EF4-FFF2-40B4-BE49-F238E27FC236}">
                    <a16:creationId xmlns:a16="http://schemas.microsoft.com/office/drawing/2014/main" id="{8F3A6222-C28C-4A2F-AF58-C81F5D91F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30" name="Oval 7">
                <a:extLst>
                  <a:ext uri="{FF2B5EF4-FFF2-40B4-BE49-F238E27FC236}">
                    <a16:creationId xmlns:a16="http://schemas.microsoft.com/office/drawing/2014/main" id="{EE3FB172-A96D-E21D-AB8E-29F0CA049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31" name="Oval 8">
                <a:extLst>
                  <a:ext uri="{FF2B5EF4-FFF2-40B4-BE49-F238E27FC236}">
                    <a16:creationId xmlns:a16="http://schemas.microsoft.com/office/drawing/2014/main" id="{9B0C546F-5F02-0551-83C4-4805F5007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BA220F12-BA17-E9D2-C1AC-18DE813F424B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33820" name="Oval 3">
              <a:extLst>
                <a:ext uri="{FF2B5EF4-FFF2-40B4-BE49-F238E27FC236}">
                  <a16:creationId xmlns:a16="http://schemas.microsoft.com/office/drawing/2014/main" id="{A8289FFB-E6B4-1911-9561-81C067A0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821" name="Group 4">
              <a:extLst>
                <a:ext uri="{FF2B5EF4-FFF2-40B4-BE49-F238E27FC236}">
                  <a16:creationId xmlns:a16="http://schemas.microsoft.com/office/drawing/2014/main" id="{D3662EF5-5C5A-A144-39FD-430CF86A6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33822" name="Oval 5">
                <a:extLst>
                  <a:ext uri="{FF2B5EF4-FFF2-40B4-BE49-F238E27FC236}">
                    <a16:creationId xmlns:a16="http://schemas.microsoft.com/office/drawing/2014/main" id="{18F28520-B49D-A3EB-E087-2FE6CE5DD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23" name="Oval 6">
                <a:extLst>
                  <a:ext uri="{FF2B5EF4-FFF2-40B4-BE49-F238E27FC236}">
                    <a16:creationId xmlns:a16="http://schemas.microsoft.com/office/drawing/2014/main" id="{B5786421-FB5B-C48E-7E2B-82FA10EF4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24" name="Oval 7">
                <a:extLst>
                  <a:ext uri="{FF2B5EF4-FFF2-40B4-BE49-F238E27FC236}">
                    <a16:creationId xmlns:a16="http://schemas.microsoft.com/office/drawing/2014/main" id="{E3C96E39-B141-57E0-68DF-43061DEAA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25" name="Oval 8">
                <a:extLst>
                  <a:ext uri="{FF2B5EF4-FFF2-40B4-BE49-F238E27FC236}">
                    <a16:creationId xmlns:a16="http://schemas.microsoft.com/office/drawing/2014/main" id="{2D24726B-14A5-C293-249D-916ED8FE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797" name="Group 9">
            <a:extLst>
              <a:ext uri="{FF2B5EF4-FFF2-40B4-BE49-F238E27FC236}">
                <a16:creationId xmlns:a16="http://schemas.microsoft.com/office/drawing/2014/main" id="{D16132A5-83FC-1847-D2E0-D3F0A19CFB40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33814" name="Oval 10">
              <a:extLst>
                <a:ext uri="{FF2B5EF4-FFF2-40B4-BE49-F238E27FC236}">
                  <a16:creationId xmlns:a16="http://schemas.microsoft.com/office/drawing/2014/main" id="{28422858-2429-6ECA-2A99-E7FBBED17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815" name="Group 11">
              <a:extLst>
                <a:ext uri="{FF2B5EF4-FFF2-40B4-BE49-F238E27FC236}">
                  <a16:creationId xmlns:a16="http://schemas.microsoft.com/office/drawing/2014/main" id="{41BC3AD8-1718-FFBD-8C5B-BE8CBEFFB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33816" name="Oval 12">
                <a:extLst>
                  <a:ext uri="{FF2B5EF4-FFF2-40B4-BE49-F238E27FC236}">
                    <a16:creationId xmlns:a16="http://schemas.microsoft.com/office/drawing/2014/main" id="{723BDFF9-2A79-5A9C-A8E9-95226901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7" name="Oval 13">
                <a:extLst>
                  <a:ext uri="{FF2B5EF4-FFF2-40B4-BE49-F238E27FC236}">
                    <a16:creationId xmlns:a16="http://schemas.microsoft.com/office/drawing/2014/main" id="{680E9865-7272-EB99-0324-B935E2FD3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8" name="Oval 14">
                <a:extLst>
                  <a:ext uri="{FF2B5EF4-FFF2-40B4-BE49-F238E27FC236}">
                    <a16:creationId xmlns:a16="http://schemas.microsoft.com/office/drawing/2014/main" id="{902F4C17-997B-F719-027B-CC23D981D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9" name="Oval 15">
                <a:extLst>
                  <a:ext uri="{FF2B5EF4-FFF2-40B4-BE49-F238E27FC236}">
                    <a16:creationId xmlns:a16="http://schemas.microsoft.com/office/drawing/2014/main" id="{F067AD40-19B6-600A-856F-51FA1A4BB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798" name="Group 16">
            <a:extLst>
              <a:ext uri="{FF2B5EF4-FFF2-40B4-BE49-F238E27FC236}">
                <a16:creationId xmlns:a16="http://schemas.microsoft.com/office/drawing/2014/main" id="{96DBB174-00A1-AC48-1318-4A6DDD0AD581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33808" name="Oval 17">
              <a:extLst>
                <a:ext uri="{FF2B5EF4-FFF2-40B4-BE49-F238E27FC236}">
                  <a16:creationId xmlns:a16="http://schemas.microsoft.com/office/drawing/2014/main" id="{B922C6FF-4F86-1663-0ADB-8959F0D5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809" name="Group 18">
              <a:extLst>
                <a:ext uri="{FF2B5EF4-FFF2-40B4-BE49-F238E27FC236}">
                  <a16:creationId xmlns:a16="http://schemas.microsoft.com/office/drawing/2014/main" id="{0699AC9D-AA9F-665E-B191-FCA0CD66FBB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33810" name="Oval 19">
                <a:extLst>
                  <a:ext uri="{FF2B5EF4-FFF2-40B4-BE49-F238E27FC236}">
                    <a16:creationId xmlns:a16="http://schemas.microsoft.com/office/drawing/2014/main" id="{48D6AB54-0B8E-7E66-155F-8E59FF416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1" name="Oval 20">
                <a:extLst>
                  <a:ext uri="{FF2B5EF4-FFF2-40B4-BE49-F238E27FC236}">
                    <a16:creationId xmlns:a16="http://schemas.microsoft.com/office/drawing/2014/main" id="{EB30A3EE-9EE7-FA6C-E6C6-C32E6348F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2" name="Oval 21">
                <a:extLst>
                  <a:ext uri="{FF2B5EF4-FFF2-40B4-BE49-F238E27FC236}">
                    <a16:creationId xmlns:a16="http://schemas.microsoft.com/office/drawing/2014/main" id="{A684456B-0C53-56C2-5A1E-C81B38F57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3" name="Oval 22">
                <a:extLst>
                  <a:ext uri="{FF2B5EF4-FFF2-40B4-BE49-F238E27FC236}">
                    <a16:creationId xmlns:a16="http://schemas.microsoft.com/office/drawing/2014/main" id="{0F7881D0-EE5A-EA8B-3F9F-58569901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799" name="Groupe 35">
            <a:extLst>
              <a:ext uri="{FF2B5EF4-FFF2-40B4-BE49-F238E27FC236}">
                <a16:creationId xmlns:a16="http://schemas.microsoft.com/office/drawing/2014/main" id="{8AD5A6DB-9EF3-C1CB-97E1-CFFE6B056B3F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285875"/>
            <a:ext cx="8858250" cy="1714500"/>
            <a:chOff x="142875" y="1285875"/>
            <a:chExt cx="8858250" cy="1714500"/>
          </a:xfrm>
        </p:grpSpPr>
        <p:grpSp>
          <p:nvGrpSpPr>
            <p:cNvPr id="33801" name="Group 2">
              <a:extLst>
                <a:ext uri="{FF2B5EF4-FFF2-40B4-BE49-F238E27FC236}">
                  <a16:creationId xmlns:a16="http://schemas.microsoft.com/office/drawing/2014/main" id="{41914D07-2262-EABA-4877-C9C987445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33806" name="Rectangle 3">
                <a:extLst>
                  <a:ext uri="{FF2B5EF4-FFF2-40B4-BE49-F238E27FC236}">
                    <a16:creationId xmlns:a16="http://schemas.microsoft.com/office/drawing/2014/main" id="{EE4E24DE-4317-4BC4-02D0-C06A03B6D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807" name="AutoShape 4">
                <a:extLst>
                  <a:ext uri="{FF2B5EF4-FFF2-40B4-BE49-F238E27FC236}">
                    <a16:creationId xmlns:a16="http://schemas.microsoft.com/office/drawing/2014/main" id="{5B9C54B4-91D9-2193-A210-A2183C7964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5B5E1901-0625-EEAC-B627-6C9DB0BDE1FD}"/>
                </a:ext>
              </a:extLst>
            </p:cNvPr>
            <p:cNvSpPr/>
            <p:nvPr/>
          </p:nvSpPr>
          <p:spPr>
            <a:xfrm>
              <a:off x="2714625" y="1357313"/>
              <a:ext cx="642938" cy="642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D4566CA-7C60-E7E9-8070-9A2597DD9B3D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DCD3C38D-E6AC-DD6A-7702-667ADD0931B8}"/>
                </a:ext>
              </a:extLst>
            </p:cNvPr>
            <p:cNvSpPr/>
            <p:nvPr/>
          </p:nvSpPr>
          <p:spPr>
            <a:xfrm>
              <a:off x="4643438" y="1285875"/>
              <a:ext cx="642937" cy="6429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EDB7791F-63C9-6C63-7E36-8100F7B31BEC}"/>
                </a:ext>
              </a:extLst>
            </p:cNvPr>
            <p:cNvSpPr/>
            <p:nvPr/>
          </p:nvSpPr>
          <p:spPr>
            <a:xfrm>
              <a:off x="6143625" y="2357438"/>
              <a:ext cx="642938" cy="6429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  <p:sp>
        <p:nvSpPr>
          <p:cNvPr id="43" name="Flèche droite 42">
            <a:extLst>
              <a:ext uri="{FF2B5EF4-FFF2-40B4-BE49-F238E27FC236}">
                <a16:creationId xmlns:a16="http://schemas.microsoft.com/office/drawing/2014/main" id="{562DFF3D-622C-E6E3-43CD-5FF49E3A5608}"/>
              </a:ext>
            </a:extLst>
          </p:cNvPr>
          <p:cNvSpPr/>
          <p:nvPr/>
        </p:nvSpPr>
        <p:spPr>
          <a:xfrm rot="2654810" flipH="1">
            <a:off x="3881438" y="3429000"/>
            <a:ext cx="5000625" cy="121443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600" b="1" dirty="0">
                <a:solidFill>
                  <a:schemeClr val="tx1"/>
                </a:solidFill>
              </a:rPr>
              <a:t>Écart à la moyenne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ous-titre 2">
            <a:extLst>
              <a:ext uri="{FF2B5EF4-FFF2-40B4-BE49-F238E27FC236}">
                <a16:creationId xmlns:a16="http://schemas.microsoft.com/office/drawing/2014/main" id="{9A5E8676-0593-D901-B00C-3FEF3E0DAA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7063" y="3286125"/>
            <a:ext cx="5357812" cy="3286125"/>
          </a:xfrm>
        </p:spPr>
        <p:txBody>
          <a:bodyPr/>
          <a:lstStyle/>
          <a:p>
            <a:pPr eaLnBrk="1" hangingPunct="1"/>
            <a:r>
              <a:rPr lang="fr-CA" altLang="fr-FR" sz="4800">
                <a:latin typeface="Berlin Sans FB" panose="020E0602020502020306" pitchFamily="34" charset="0"/>
              </a:rPr>
              <a:t>4 va</a:t>
            </a:r>
            <a:r>
              <a:rPr lang="fr-CA" altLang="fr-FR" sz="4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4800">
                <a:latin typeface="Berlin Sans FB" panose="020E0602020502020306" pitchFamily="34" charset="0"/>
              </a:rPr>
              <a:t>iables :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à la moyenne;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type;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fo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ce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dispe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sion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4819" name="Group 2">
            <a:extLst>
              <a:ext uri="{FF2B5EF4-FFF2-40B4-BE49-F238E27FC236}">
                <a16:creationId xmlns:a16="http://schemas.microsoft.com/office/drawing/2014/main" id="{28D68C96-97BF-D761-1314-CC0060B9C7D9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34850" name="Oval 3">
              <a:extLst>
                <a:ext uri="{FF2B5EF4-FFF2-40B4-BE49-F238E27FC236}">
                  <a16:creationId xmlns:a16="http://schemas.microsoft.com/office/drawing/2014/main" id="{0565DA78-C8BA-DAD9-4268-86ADF8129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851" name="Group 4">
              <a:extLst>
                <a:ext uri="{FF2B5EF4-FFF2-40B4-BE49-F238E27FC236}">
                  <a16:creationId xmlns:a16="http://schemas.microsoft.com/office/drawing/2014/main" id="{99F6EFCD-B04B-15BE-90F0-9A0327AAB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34852" name="Oval 5">
                <a:extLst>
                  <a:ext uri="{FF2B5EF4-FFF2-40B4-BE49-F238E27FC236}">
                    <a16:creationId xmlns:a16="http://schemas.microsoft.com/office/drawing/2014/main" id="{77C5E8E6-4F88-E105-3250-F583A35BE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53" name="Oval 6">
                <a:extLst>
                  <a:ext uri="{FF2B5EF4-FFF2-40B4-BE49-F238E27FC236}">
                    <a16:creationId xmlns:a16="http://schemas.microsoft.com/office/drawing/2014/main" id="{7822C651-C8E5-F2A6-E98E-1DDAF012B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54" name="Oval 7">
                <a:extLst>
                  <a:ext uri="{FF2B5EF4-FFF2-40B4-BE49-F238E27FC236}">
                    <a16:creationId xmlns:a16="http://schemas.microsoft.com/office/drawing/2014/main" id="{FC4A9FF9-0264-2D80-6B83-4CBFB8A00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55" name="Oval 8">
                <a:extLst>
                  <a:ext uri="{FF2B5EF4-FFF2-40B4-BE49-F238E27FC236}">
                    <a16:creationId xmlns:a16="http://schemas.microsoft.com/office/drawing/2014/main" id="{1D4DE166-5D6C-BE9F-4936-7CCB7C861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820" name="Group 2">
            <a:extLst>
              <a:ext uri="{FF2B5EF4-FFF2-40B4-BE49-F238E27FC236}">
                <a16:creationId xmlns:a16="http://schemas.microsoft.com/office/drawing/2014/main" id="{01503341-8AEE-2CF2-AF04-EF1C0E0D8A4E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34844" name="Oval 3">
              <a:extLst>
                <a:ext uri="{FF2B5EF4-FFF2-40B4-BE49-F238E27FC236}">
                  <a16:creationId xmlns:a16="http://schemas.microsoft.com/office/drawing/2014/main" id="{41B54598-33A4-AE30-61AB-008CC8AF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845" name="Group 4">
              <a:extLst>
                <a:ext uri="{FF2B5EF4-FFF2-40B4-BE49-F238E27FC236}">
                  <a16:creationId xmlns:a16="http://schemas.microsoft.com/office/drawing/2014/main" id="{2BB7BA6E-61CF-F4AB-6F9A-7D77F1467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34846" name="Oval 5">
                <a:extLst>
                  <a:ext uri="{FF2B5EF4-FFF2-40B4-BE49-F238E27FC236}">
                    <a16:creationId xmlns:a16="http://schemas.microsoft.com/office/drawing/2014/main" id="{A156E1E4-DB54-3C4B-B3F0-997A72F8F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7" name="Oval 6">
                <a:extLst>
                  <a:ext uri="{FF2B5EF4-FFF2-40B4-BE49-F238E27FC236}">
                    <a16:creationId xmlns:a16="http://schemas.microsoft.com/office/drawing/2014/main" id="{A2FA65DA-F7CC-E82E-C079-F50BD3AF7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8" name="Oval 7">
                <a:extLst>
                  <a:ext uri="{FF2B5EF4-FFF2-40B4-BE49-F238E27FC236}">
                    <a16:creationId xmlns:a16="http://schemas.microsoft.com/office/drawing/2014/main" id="{B0FF46D0-591F-F2A8-E757-C3A06DEF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9" name="Oval 8">
                <a:extLst>
                  <a:ext uri="{FF2B5EF4-FFF2-40B4-BE49-F238E27FC236}">
                    <a16:creationId xmlns:a16="http://schemas.microsoft.com/office/drawing/2014/main" id="{7DC89CC0-5E65-F54D-AC0C-014BF742F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821" name="Group 9">
            <a:extLst>
              <a:ext uri="{FF2B5EF4-FFF2-40B4-BE49-F238E27FC236}">
                <a16:creationId xmlns:a16="http://schemas.microsoft.com/office/drawing/2014/main" id="{345E2168-3E70-6D56-BF9B-7B56A647A9A5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34838" name="Oval 10">
              <a:extLst>
                <a:ext uri="{FF2B5EF4-FFF2-40B4-BE49-F238E27FC236}">
                  <a16:creationId xmlns:a16="http://schemas.microsoft.com/office/drawing/2014/main" id="{838C3B03-BF8D-732B-79D7-14DE1F0E1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839" name="Group 11">
              <a:extLst>
                <a:ext uri="{FF2B5EF4-FFF2-40B4-BE49-F238E27FC236}">
                  <a16:creationId xmlns:a16="http://schemas.microsoft.com/office/drawing/2014/main" id="{2762F673-7758-D6BB-7F57-9C0AD212B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34840" name="Oval 12">
                <a:extLst>
                  <a:ext uri="{FF2B5EF4-FFF2-40B4-BE49-F238E27FC236}">
                    <a16:creationId xmlns:a16="http://schemas.microsoft.com/office/drawing/2014/main" id="{718933CB-213B-5D56-B5B0-F909F08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1" name="Oval 13">
                <a:extLst>
                  <a:ext uri="{FF2B5EF4-FFF2-40B4-BE49-F238E27FC236}">
                    <a16:creationId xmlns:a16="http://schemas.microsoft.com/office/drawing/2014/main" id="{A5F3A972-B959-8820-1F10-7F2C128BC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2" name="Oval 14">
                <a:extLst>
                  <a:ext uri="{FF2B5EF4-FFF2-40B4-BE49-F238E27FC236}">
                    <a16:creationId xmlns:a16="http://schemas.microsoft.com/office/drawing/2014/main" id="{C77C7473-AC90-A20B-8EDF-94AABC2CC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3" name="Oval 15">
                <a:extLst>
                  <a:ext uri="{FF2B5EF4-FFF2-40B4-BE49-F238E27FC236}">
                    <a16:creationId xmlns:a16="http://schemas.microsoft.com/office/drawing/2014/main" id="{77513BB9-73D8-9B9E-298B-7E39EB2CA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822" name="Group 16">
            <a:extLst>
              <a:ext uri="{FF2B5EF4-FFF2-40B4-BE49-F238E27FC236}">
                <a16:creationId xmlns:a16="http://schemas.microsoft.com/office/drawing/2014/main" id="{50E9BEB8-5626-5725-5CD1-6433741130F1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34832" name="Oval 17">
              <a:extLst>
                <a:ext uri="{FF2B5EF4-FFF2-40B4-BE49-F238E27FC236}">
                  <a16:creationId xmlns:a16="http://schemas.microsoft.com/office/drawing/2014/main" id="{FDF84569-AB1E-7A58-7429-7E06CDBB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833" name="Group 18">
              <a:extLst>
                <a:ext uri="{FF2B5EF4-FFF2-40B4-BE49-F238E27FC236}">
                  <a16:creationId xmlns:a16="http://schemas.microsoft.com/office/drawing/2014/main" id="{8CAB130F-6210-F557-120A-4CD99B29F61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34834" name="Oval 19">
                <a:extLst>
                  <a:ext uri="{FF2B5EF4-FFF2-40B4-BE49-F238E27FC236}">
                    <a16:creationId xmlns:a16="http://schemas.microsoft.com/office/drawing/2014/main" id="{0DCDC16B-01AB-2F0A-DC21-D0BB1C3EB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5" name="Oval 20">
                <a:extLst>
                  <a:ext uri="{FF2B5EF4-FFF2-40B4-BE49-F238E27FC236}">
                    <a16:creationId xmlns:a16="http://schemas.microsoft.com/office/drawing/2014/main" id="{6E979D3D-ACAD-FFE3-C6B3-28B56D81D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Oval 21">
                <a:extLst>
                  <a:ext uri="{FF2B5EF4-FFF2-40B4-BE49-F238E27FC236}">
                    <a16:creationId xmlns:a16="http://schemas.microsoft.com/office/drawing/2014/main" id="{AE6B942E-33A2-4BDE-B98D-980A7815F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Oval 22">
                <a:extLst>
                  <a:ext uri="{FF2B5EF4-FFF2-40B4-BE49-F238E27FC236}">
                    <a16:creationId xmlns:a16="http://schemas.microsoft.com/office/drawing/2014/main" id="{D7419D4F-BD8F-859F-3CB4-51C49BA68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823" name="Groupe 35">
            <a:extLst>
              <a:ext uri="{FF2B5EF4-FFF2-40B4-BE49-F238E27FC236}">
                <a16:creationId xmlns:a16="http://schemas.microsoft.com/office/drawing/2014/main" id="{E675A76E-A0FA-C47F-77E0-6D3395E48AD7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285875"/>
            <a:ext cx="8858250" cy="1714500"/>
            <a:chOff x="142875" y="1285875"/>
            <a:chExt cx="8858250" cy="1714500"/>
          </a:xfrm>
        </p:grpSpPr>
        <p:grpSp>
          <p:nvGrpSpPr>
            <p:cNvPr id="34825" name="Group 2">
              <a:extLst>
                <a:ext uri="{FF2B5EF4-FFF2-40B4-BE49-F238E27FC236}">
                  <a16:creationId xmlns:a16="http://schemas.microsoft.com/office/drawing/2014/main" id="{79B4223D-7A63-6824-D3AE-7AA6CD6F7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34830" name="Rectangle 3">
                <a:extLst>
                  <a:ext uri="{FF2B5EF4-FFF2-40B4-BE49-F238E27FC236}">
                    <a16:creationId xmlns:a16="http://schemas.microsoft.com/office/drawing/2014/main" id="{B5603B81-7EAD-1D1F-0B14-C6726749B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831" name="AutoShape 4">
                <a:extLst>
                  <a:ext uri="{FF2B5EF4-FFF2-40B4-BE49-F238E27FC236}">
                    <a16:creationId xmlns:a16="http://schemas.microsoft.com/office/drawing/2014/main" id="{1E7A146E-8905-14CB-2530-ED5D3FFF49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7E7C857-A3A7-C179-A291-7A340D80C5A2}"/>
                </a:ext>
              </a:extLst>
            </p:cNvPr>
            <p:cNvSpPr/>
            <p:nvPr/>
          </p:nvSpPr>
          <p:spPr>
            <a:xfrm>
              <a:off x="2714625" y="1357313"/>
              <a:ext cx="642938" cy="642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6AD427B8-CE8C-DB59-B4DA-7DC1BA1502D9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E115D43A-8239-41AF-F5EF-63804244CD4D}"/>
                </a:ext>
              </a:extLst>
            </p:cNvPr>
            <p:cNvSpPr/>
            <p:nvPr/>
          </p:nvSpPr>
          <p:spPr>
            <a:xfrm>
              <a:off x="4643438" y="1285875"/>
              <a:ext cx="642937" cy="6429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37C43EB-4E24-2C73-5F2E-720B9E91EFCC}"/>
                </a:ext>
              </a:extLst>
            </p:cNvPr>
            <p:cNvSpPr/>
            <p:nvPr/>
          </p:nvSpPr>
          <p:spPr>
            <a:xfrm>
              <a:off x="6143625" y="2357438"/>
              <a:ext cx="642938" cy="6429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  <p:sp>
        <p:nvSpPr>
          <p:cNvPr id="42" name="Flèche droite 41">
            <a:extLst>
              <a:ext uri="{FF2B5EF4-FFF2-40B4-BE49-F238E27FC236}">
                <a16:creationId xmlns:a16="http://schemas.microsoft.com/office/drawing/2014/main" id="{911C835C-0D10-1773-6D1E-935161CC4720}"/>
              </a:ext>
            </a:extLst>
          </p:cNvPr>
          <p:cNvSpPr/>
          <p:nvPr/>
        </p:nvSpPr>
        <p:spPr>
          <a:xfrm rot="19135135" flipH="1">
            <a:off x="5230813" y="530225"/>
            <a:ext cx="2724150" cy="121443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600" b="1" dirty="0">
                <a:solidFill>
                  <a:schemeClr val="tx1"/>
                </a:solidFill>
              </a:rPr>
              <a:t>Écart type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ous-titre 2">
            <a:extLst>
              <a:ext uri="{FF2B5EF4-FFF2-40B4-BE49-F238E27FC236}">
                <a16:creationId xmlns:a16="http://schemas.microsoft.com/office/drawing/2014/main" id="{EEF124E1-9AEC-ED38-1E5D-415F10BAB1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7063" y="3286125"/>
            <a:ext cx="5357812" cy="3286125"/>
          </a:xfrm>
        </p:spPr>
        <p:txBody>
          <a:bodyPr/>
          <a:lstStyle/>
          <a:p>
            <a:pPr eaLnBrk="1" hangingPunct="1"/>
            <a:r>
              <a:rPr lang="fr-CA" altLang="fr-FR" sz="4800">
                <a:latin typeface="Berlin Sans FB" panose="020E0602020502020306" pitchFamily="34" charset="0"/>
              </a:rPr>
              <a:t>4 va</a:t>
            </a:r>
            <a:r>
              <a:rPr lang="fr-CA" altLang="fr-FR" sz="4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4800">
                <a:latin typeface="Berlin Sans FB" panose="020E0602020502020306" pitchFamily="34" charset="0"/>
              </a:rPr>
              <a:t>iables :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à la moyenne;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type;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fo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ce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dispe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sion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5843" name="Group 2">
            <a:extLst>
              <a:ext uri="{FF2B5EF4-FFF2-40B4-BE49-F238E27FC236}">
                <a16:creationId xmlns:a16="http://schemas.microsoft.com/office/drawing/2014/main" id="{EC436A09-6846-986F-5E37-63C336FE51A1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35874" name="Oval 3">
              <a:extLst>
                <a:ext uri="{FF2B5EF4-FFF2-40B4-BE49-F238E27FC236}">
                  <a16:creationId xmlns:a16="http://schemas.microsoft.com/office/drawing/2014/main" id="{1AF6E0AA-DCC5-E87F-225C-A7ECFE4C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875" name="Group 4">
              <a:extLst>
                <a:ext uri="{FF2B5EF4-FFF2-40B4-BE49-F238E27FC236}">
                  <a16:creationId xmlns:a16="http://schemas.microsoft.com/office/drawing/2014/main" id="{C3E8CEDE-BEFD-CB62-09AD-6BDEC0994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35876" name="Oval 5">
                <a:extLst>
                  <a:ext uri="{FF2B5EF4-FFF2-40B4-BE49-F238E27FC236}">
                    <a16:creationId xmlns:a16="http://schemas.microsoft.com/office/drawing/2014/main" id="{0EBB582F-4FB3-C1A2-0D7C-4FBDFD6F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7" name="Oval 6">
                <a:extLst>
                  <a:ext uri="{FF2B5EF4-FFF2-40B4-BE49-F238E27FC236}">
                    <a16:creationId xmlns:a16="http://schemas.microsoft.com/office/drawing/2014/main" id="{6B5F352A-5435-EDDB-8565-50B024AF0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8" name="Oval 7">
                <a:extLst>
                  <a:ext uri="{FF2B5EF4-FFF2-40B4-BE49-F238E27FC236}">
                    <a16:creationId xmlns:a16="http://schemas.microsoft.com/office/drawing/2014/main" id="{C91D2A89-188D-414E-BF36-C3FF495BF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9" name="Oval 8">
                <a:extLst>
                  <a:ext uri="{FF2B5EF4-FFF2-40B4-BE49-F238E27FC236}">
                    <a16:creationId xmlns:a16="http://schemas.microsoft.com/office/drawing/2014/main" id="{5763B33E-10F2-09FC-FFE3-69F45066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844" name="Group 2">
            <a:extLst>
              <a:ext uri="{FF2B5EF4-FFF2-40B4-BE49-F238E27FC236}">
                <a16:creationId xmlns:a16="http://schemas.microsoft.com/office/drawing/2014/main" id="{CB6C6883-0646-912C-E155-F6D5FA79BDFF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35868" name="Oval 3">
              <a:extLst>
                <a:ext uri="{FF2B5EF4-FFF2-40B4-BE49-F238E27FC236}">
                  <a16:creationId xmlns:a16="http://schemas.microsoft.com/office/drawing/2014/main" id="{D89DD443-2154-9365-F377-EEFBBACE1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869" name="Group 4">
              <a:extLst>
                <a:ext uri="{FF2B5EF4-FFF2-40B4-BE49-F238E27FC236}">
                  <a16:creationId xmlns:a16="http://schemas.microsoft.com/office/drawing/2014/main" id="{AB5414F9-97F3-EE57-6C15-F21EB7C8F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35870" name="Oval 5">
                <a:extLst>
                  <a:ext uri="{FF2B5EF4-FFF2-40B4-BE49-F238E27FC236}">
                    <a16:creationId xmlns:a16="http://schemas.microsoft.com/office/drawing/2014/main" id="{132699CB-8BBF-8A7B-D4CE-1A43134A2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1" name="Oval 6">
                <a:extLst>
                  <a:ext uri="{FF2B5EF4-FFF2-40B4-BE49-F238E27FC236}">
                    <a16:creationId xmlns:a16="http://schemas.microsoft.com/office/drawing/2014/main" id="{1F12E636-B57A-8D8B-A621-EDF2B6A11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2" name="Oval 7">
                <a:extLst>
                  <a:ext uri="{FF2B5EF4-FFF2-40B4-BE49-F238E27FC236}">
                    <a16:creationId xmlns:a16="http://schemas.microsoft.com/office/drawing/2014/main" id="{93F568B8-EC08-002D-3475-0B1C6F696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3" name="Oval 8">
                <a:extLst>
                  <a:ext uri="{FF2B5EF4-FFF2-40B4-BE49-F238E27FC236}">
                    <a16:creationId xmlns:a16="http://schemas.microsoft.com/office/drawing/2014/main" id="{9D62866E-418A-D919-18B5-51CBAB2EA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845" name="Group 9">
            <a:extLst>
              <a:ext uri="{FF2B5EF4-FFF2-40B4-BE49-F238E27FC236}">
                <a16:creationId xmlns:a16="http://schemas.microsoft.com/office/drawing/2014/main" id="{D99E5107-8BE9-1388-A889-51475C5B0075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35862" name="Oval 10">
              <a:extLst>
                <a:ext uri="{FF2B5EF4-FFF2-40B4-BE49-F238E27FC236}">
                  <a16:creationId xmlns:a16="http://schemas.microsoft.com/office/drawing/2014/main" id="{0349AD7D-008A-2C03-E7BC-89F792E00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863" name="Group 11">
              <a:extLst>
                <a:ext uri="{FF2B5EF4-FFF2-40B4-BE49-F238E27FC236}">
                  <a16:creationId xmlns:a16="http://schemas.microsoft.com/office/drawing/2014/main" id="{25D6EF7D-3C6E-3889-D184-7A1D5AE9E4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35864" name="Oval 12">
                <a:extLst>
                  <a:ext uri="{FF2B5EF4-FFF2-40B4-BE49-F238E27FC236}">
                    <a16:creationId xmlns:a16="http://schemas.microsoft.com/office/drawing/2014/main" id="{0FCFB71F-26DE-D0B5-7FD4-139FE48BF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65" name="Oval 13">
                <a:extLst>
                  <a:ext uri="{FF2B5EF4-FFF2-40B4-BE49-F238E27FC236}">
                    <a16:creationId xmlns:a16="http://schemas.microsoft.com/office/drawing/2014/main" id="{0F750FBA-5ACF-86E8-2371-C313EDF16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66" name="Oval 14">
                <a:extLst>
                  <a:ext uri="{FF2B5EF4-FFF2-40B4-BE49-F238E27FC236}">
                    <a16:creationId xmlns:a16="http://schemas.microsoft.com/office/drawing/2014/main" id="{B0B0DB2B-6EEC-D512-30B1-B74FA3F40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67" name="Oval 15">
                <a:extLst>
                  <a:ext uri="{FF2B5EF4-FFF2-40B4-BE49-F238E27FC236}">
                    <a16:creationId xmlns:a16="http://schemas.microsoft.com/office/drawing/2014/main" id="{1137EE26-B4FE-41C0-68B5-91449A8D1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846" name="Group 16">
            <a:extLst>
              <a:ext uri="{FF2B5EF4-FFF2-40B4-BE49-F238E27FC236}">
                <a16:creationId xmlns:a16="http://schemas.microsoft.com/office/drawing/2014/main" id="{30D05C2A-3E0E-1FFF-B54D-0A97B389D693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35856" name="Oval 17">
              <a:extLst>
                <a:ext uri="{FF2B5EF4-FFF2-40B4-BE49-F238E27FC236}">
                  <a16:creationId xmlns:a16="http://schemas.microsoft.com/office/drawing/2014/main" id="{A866BF67-5130-6675-321E-82568020A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857" name="Group 18">
              <a:extLst>
                <a:ext uri="{FF2B5EF4-FFF2-40B4-BE49-F238E27FC236}">
                  <a16:creationId xmlns:a16="http://schemas.microsoft.com/office/drawing/2014/main" id="{1A42CB20-05CA-C118-F88F-867D59EAF19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35858" name="Oval 19">
                <a:extLst>
                  <a:ext uri="{FF2B5EF4-FFF2-40B4-BE49-F238E27FC236}">
                    <a16:creationId xmlns:a16="http://schemas.microsoft.com/office/drawing/2014/main" id="{DFAAA4BA-908D-0B9C-2A9D-0039EBCAE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59" name="Oval 20">
                <a:extLst>
                  <a:ext uri="{FF2B5EF4-FFF2-40B4-BE49-F238E27FC236}">
                    <a16:creationId xmlns:a16="http://schemas.microsoft.com/office/drawing/2014/main" id="{D590B0DC-9C9B-1756-D402-0E3D7FCC6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60" name="Oval 21">
                <a:extLst>
                  <a:ext uri="{FF2B5EF4-FFF2-40B4-BE49-F238E27FC236}">
                    <a16:creationId xmlns:a16="http://schemas.microsoft.com/office/drawing/2014/main" id="{0C7F669B-0E16-58C1-FA92-57E66A6AA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61" name="Oval 22">
                <a:extLst>
                  <a:ext uri="{FF2B5EF4-FFF2-40B4-BE49-F238E27FC236}">
                    <a16:creationId xmlns:a16="http://schemas.microsoft.com/office/drawing/2014/main" id="{8911246C-3FD7-E6A1-4D3A-4BE76B05F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847" name="Groupe 35">
            <a:extLst>
              <a:ext uri="{FF2B5EF4-FFF2-40B4-BE49-F238E27FC236}">
                <a16:creationId xmlns:a16="http://schemas.microsoft.com/office/drawing/2014/main" id="{0621C1CA-3BD3-FCF6-B391-5F039379EF05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285875"/>
            <a:ext cx="8858250" cy="1714500"/>
            <a:chOff x="142875" y="1285875"/>
            <a:chExt cx="8858250" cy="1714500"/>
          </a:xfrm>
        </p:grpSpPr>
        <p:grpSp>
          <p:nvGrpSpPr>
            <p:cNvPr id="35849" name="Group 2">
              <a:extLst>
                <a:ext uri="{FF2B5EF4-FFF2-40B4-BE49-F238E27FC236}">
                  <a16:creationId xmlns:a16="http://schemas.microsoft.com/office/drawing/2014/main" id="{50B179A7-7CAF-0E13-535C-7520D5E85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35854" name="Rectangle 3">
                <a:extLst>
                  <a:ext uri="{FF2B5EF4-FFF2-40B4-BE49-F238E27FC236}">
                    <a16:creationId xmlns:a16="http://schemas.microsoft.com/office/drawing/2014/main" id="{0A617FDA-FA6C-3A02-2BCF-35F2147D8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855" name="AutoShape 4">
                <a:extLst>
                  <a:ext uri="{FF2B5EF4-FFF2-40B4-BE49-F238E27FC236}">
                    <a16:creationId xmlns:a16="http://schemas.microsoft.com/office/drawing/2014/main" id="{2A23E8F4-5DA2-E359-B638-64F001455A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00E728FA-D5AE-9430-3859-C68DC52415A3}"/>
                </a:ext>
              </a:extLst>
            </p:cNvPr>
            <p:cNvSpPr/>
            <p:nvPr/>
          </p:nvSpPr>
          <p:spPr>
            <a:xfrm>
              <a:off x="2714625" y="1357313"/>
              <a:ext cx="642938" cy="642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7331848-0F51-40D1-F987-7CC764853E61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78C4B80-B4F5-35D2-878C-90182D980167}"/>
                </a:ext>
              </a:extLst>
            </p:cNvPr>
            <p:cNvSpPr/>
            <p:nvPr/>
          </p:nvSpPr>
          <p:spPr>
            <a:xfrm>
              <a:off x="4643438" y="1285875"/>
              <a:ext cx="642937" cy="6429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BC0A6D2B-A92B-75E4-6ABF-E2265EDDE550}"/>
                </a:ext>
              </a:extLst>
            </p:cNvPr>
            <p:cNvSpPr/>
            <p:nvPr/>
          </p:nvSpPr>
          <p:spPr>
            <a:xfrm>
              <a:off x="6143625" y="2357438"/>
              <a:ext cx="642938" cy="6429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  <p:sp>
        <p:nvSpPr>
          <p:cNvPr id="42" name="Flèche droite 41">
            <a:extLst>
              <a:ext uri="{FF2B5EF4-FFF2-40B4-BE49-F238E27FC236}">
                <a16:creationId xmlns:a16="http://schemas.microsoft.com/office/drawing/2014/main" id="{32576B49-0E2E-3875-ED18-878B74DEA182}"/>
              </a:ext>
            </a:extLst>
          </p:cNvPr>
          <p:cNvSpPr/>
          <p:nvPr/>
        </p:nvSpPr>
        <p:spPr>
          <a:xfrm rot="18180718">
            <a:off x="3874708" y="3804039"/>
            <a:ext cx="5302140" cy="1214446"/>
          </a:xfrm>
          <a:prstGeom prst="rightArrow">
            <a:avLst/>
          </a:prstGeom>
          <a:solidFill>
            <a:srgbClr val="FFC000"/>
          </a:solidFill>
          <a:ln w="4127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600" dirty="0">
                <a:solidFill>
                  <a:schemeClr val="tx1"/>
                </a:solidFill>
                <a:latin typeface="Berlin Sans FB" pitchFamily="34" charset="0"/>
              </a:rPr>
              <a:t>Indice de force de groupe</a:t>
            </a:r>
            <a:endParaRPr lang="fr-FR" sz="36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ous-titre 2">
            <a:extLst>
              <a:ext uri="{FF2B5EF4-FFF2-40B4-BE49-F238E27FC236}">
                <a16:creationId xmlns:a16="http://schemas.microsoft.com/office/drawing/2014/main" id="{4D48305C-E3C8-9387-2CBC-53D6C80B54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7063" y="3286125"/>
            <a:ext cx="5357812" cy="3286125"/>
          </a:xfrm>
        </p:spPr>
        <p:txBody>
          <a:bodyPr/>
          <a:lstStyle/>
          <a:p>
            <a:pPr eaLnBrk="1" hangingPunct="1"/>
            <a:r>
              <a:rPr lang="fr-CA" altLang="fr-FR" sz="4800">
                <a:latin typeface="Berlin Sans FB" panose="020E0602020502020306" pitchFamily="34" charset="0"/>
              </a:rPr>
              <a:t>4 va</a:t>
            </a:r>
            <a:r>
              <a:rPr lang="fr-CA" altLang="fr-FR" sz="4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4800">
                <a:latin typeface="Berlin Sans FB" panose="020E0602020502020306" pitchFamily="34" charset="0"/>
              </a:rPr>
              <a:t>iables :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à la moyenne;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Éca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t type;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fo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ce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r>
              <a:rPr lang="fr-CA" altLang="fr-FR" sz="2800">
                <a:latin typeface="Berlin Sans FB" panose="020E0602020502020306" pitchFamily="34" charset="0"/>
              </a:rPr>
              <a:t>Indice de dispe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sion de g</a:t>
            </a:r>
            <a:r>
              <a:rPr lang="fr-CA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r</a:t>
            </a:r>
            <a:r>
              <a:rPr lang="fr-CA" altLang="fr-FR" sz="2800">
                <a:latin typeface="Berlin Sans FB" panose="020E0602020502020306" pitchFamily="34" charset="0"/>
              </a:rPr>
              <a:t>oupe;</a:t>
            </a: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latin typeface="Berlin Sans FB" panose="020E0602020502020306" pitchFamily="34" charset="0"/>
            </a:endParaRPr>
          </a:p>
          <a:p>
            <a:pPr eaLnBrk="1" hangingPunct="1"/>
            <a:endParaRPr lang="fr-CA" altLang="fr-FR" sz="280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6867" name="Group 2">
            <a:extLst>
              <a:ext uri="{FF2B5EF4-FFF2-40B4-BE49-F238E27FC236}">
                <a16:creationId xmlns:a16="http://schemas.microsoft.com/office/drawing/2014/main" id="{389ECB58-99D3-F1BA-4078-50B9077B0511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143375"/>
            <a:ext cx="511175" cy="504825"/>
            <a:chOff x="2446" y="8715"/>
            <a:chExt cx="804" cy="794"/>
          </a:xfrm>
        </p:grpSpPr>
        <p:sp>
          <p:nvSpPr>
            <p:cNvPr id="36898" name="Oval 3">
              <a:extLst>
                <a:ext uri="{FF2B5EF4-FFF2-40B4-BE49-F238E27FC236}">
                  <a16:creationId xmlns:a16="http://schemas.microsoft.com/office/drawing/2014/main" id="{64EE8057-9E9B-A753-E15F-C1DA32355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899" name="Group 4">
              <a:extLst>
                <a:ext uri="{FF2B5EF4-FFF2-40B4-BE49-F238E27FC236}">
                  <a16:creationId xmlns:a16="http://schemas.microsoft.com/office/drawing/2014/main" id="{87C5B6A9-F1D5-8298-F0D8-0DCD2355A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36900" name="Oval 5">
                <a:extLst>
                  <a:ext uri="{FF2B5EF4-FFF2-40B4-BE49-F238E27FC236}">
                    <a16:creationId xmlns:a16="http://schemas.microsoft.com/office/drawing/2014/main" id="{F56144A2-7503-1C6E-1DC0-4AFA548AD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01" name="Oval 6">
                <a:extLst>
                  <a:ext uri="{FF2B5EF4-FFF2-40B4-BE49-F238E27FC236}">
                    <a16:creationId xmlns:a16="http://schemas.microsoft.com/office/drawing/2014/main" id="{793E5A04-5B64-1153-963A-DF68369DA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02" name="Oval 7">
                <a:extLst>
                  <a:ext uri="{FF2B5EF4-FFF2-40B4-BE49-F238E27FC236}">
                    <a16:creationId xmlns:a16="http://schemas.microsoft.com/office/drawing/2014/main" id="{57AA7006-50ED-4F3F-34AA-79BBC7912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03" name="Oval 8">
                <a:extLst>
                  <a:ext uri="{FF2B5EF4-FFF2-40B4-BE49-F238E27FC236}">
                    <a16:creationId xmlns:a16="http://schemas.microsoft.com/office/drawing/2014/main" id="{7E7F8250-CB07-84A8-F5D2-8797F4704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868" name="Group 2">
            <a:extLst>
              <a:ext uri="{FF2B5EF4-FFF2-40B4-BE49-F238E27FC236}">
                <a16:creationId xmlns:a16="http://schemas.microsoft.com/office/drawing/2014/main" id="{53C6EB6D-E208-2344-A0F3-EAA7ABCBEE2A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4643438"/>
            <a:ext cx="504825" cy="504825"/>
            <a:chOff x="2372" y="9746"/>
            <a:chExt cx="796" cy="794"/>
          </a:xfrm>
        </p:grpSpPr>
        <p:sp>
          <p:nvSpPr>
            <p:cNvPr id="36892" name="Oval 3">
              <a:extLst>
                <a:ext uri="{FF2B5EF4-FFF2-40B4-BE49-F238E27FC236}">
                  <a16:creationId xmlns:a16="http://schemas.microsoft.com/office/drawing/2014/main" id="{446B1015-4C2E-A1F1-2423-8D5934609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893" name="Group 4">
              <a:extLst>
                <a:ext uri="{FF2B5EF4-FFF2-40B4-BE49-F238E27FC236}">
                  <a16:creationId xmlns:a16="http://schemas.microsoft.com/office/drawing/2014/main" id="{5E78DF9F-C47E-F1F3-43BC-0B7C48FD2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36894" name="Oval 5">
                <a:extLst>
                  <a:ext uri="{FF2B5EF4-FFF2-40B4-BE49-F238E27FC236}">
                    <a16:creationId xmlns:a16="http://schemas.microsoft.com/office/drawing/2014/main" id="{178FB4DB-8FE1-0293-D4C6-A290BAF49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95" name="Oval 6">
                <a:extLst>
                  <a:ext uri="{FF2B5EF4-FFF2-40B4-BE49-F238E27FC236}">
                    <a16:creationId xmlns:a16="http://schemas.microsoft.com/office/drawing/2014/main" id="{4459B432-8155-4B99-280D-C176B2E8A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96" name="Oval 7">
                <a:extLst>
                  <a:ext uri="{FF2B5EF4-FFF2-40B4-BE49-F238E27FC236}">
                    <a16:creationId xmlns:a16="http://schemas.microsoft.com/office/drawing/2014/main" id="{BAB7277B-B687-723E-5AB5-E76D01199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97" name="Oval 8">
                <a:extLst>
                  <a:ext uri="{FF2B5EF4-FFF2-40B4-BE49-F238E27FC236}">
                    <a16:creationId xmlns:a16="http://schemas.microsoft.com/office/drawing/2014/main" id="{275FB95A-7383-9040-5652-E88554AB6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869" name="Group 9">
            <a:extLst>
              <a:ext uri="{FF2B5EF4-FFF2-40B4-BE49-F238E27FC236}">
                <a16:creationId xmlns:a16="http://schemas.microsoft.com/office/drawing/2014/main" id="{C29760B5-2E81-6020-CE82-D8B04CEE2687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5649913"/>
            <a:ext cx="506412" cy="504825"/>
            <a:chOff x="2233" y="10846"/>
            <a:chExt cx="796" cy="794"/>
          </a:xfrm>
        </p:grpSpPr>
        <p:sp>
          <p:nvSpPr>
            <p:cNvPr id="36886" name="Oval 10">
              <a:extLst>
                <a:ext uri="{FF2B5EF4-FFF2-40B4-BE49-F238E27FC236}">
                  <a16:creationId xmlns:a16="http://schemas.microsoft.com/office/drawing/2014/main" id="{D4459B85-6863-0A9F-A034-C967503C6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887" name="Group 11">
              <a:extLst>
                <a:ext uri="{FF2B5EF4-FFF2-40B4-BE49-F238E27FC236}">
                  <a16:creationId xmlns:a16="http://schemas.microsoft.com/office/drawing/2014/main" id="{2EBFB784-A726-2F14-063B-A620704A7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36888" name="Oval 12">
                <a:extLst>
                  <a:ext uri="{FF2B5EF4-FFF2-40B4-BE49-F238E27FC236}">
                    <a16:creationId xmlns:a16="http://schemas.microsoft.com/office/drawing/2014/main" id="{114B7D18-5B53-C11C-E91A-538585597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89" name="Oval 13">
                <a:extLst>
                  <a:ext uri="{FF2B5EF4-FFF2-40B4-BE49-F238E27FC236}">
                    <a16:creationId xmlns:a16="http://schemas.microsoft.com/office/drawing/2014/main" id="{68E6575D-AC29-3C04-4646-8F916D17A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90" name="Oval 14">
                <a:extLst>
                  <a:ext uri="{FF2B5EF4-FFF2-40B4-BE49-F238E27FC236}">
                    <a16:creationId xmlns:a16="http://schemas.microsoft.com/office/drawing/2014/main" id="{9A08B322-4031-FD20-4365-1DF84E8D0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91" name="Oval 15">
                <a:extLst>
                  <a:ext uri="{FF2B5EF4-FFF2-40B4-BE49-F238E27FC236}">
                    <a16:creationId xmlns:a16="http://schemas.microsoft.com/office/drawing/2014/main" id="{71A2CFB7-DD07-2C29-8181-F560790BD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870" name="Group 16">
            <a:extLst>
              <a:ext uri="{FF2B5EF4-FFF2-40B4-BE49-F238E27FC236}">
                <a16:creationId xmlns:a16="http://schemas.microsoft.com/office/drawing/2014/main" id="{3E7D0EBA-13AD-A0C8-C86B-FB8E0F04669A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5138738"/>
            <a:ext cx="504825" cy="504825"/>
            <a:chOff x="6214" y="9976"/>
            <a:chExt cx="796" cy="794"/>
          </a:xfrm>
        </p:grpSpPr>
        <p:sp>
          <p:nvSpPr>
            <p:cNvPr id="36880" name="Oval 17">
              <a:extLst>
                <a:ext uri="{FF2B5EF4-FFF2-40B4-BE49-F238E27FC236}">
                  <a16:creationId xmlns:a16="http://schemas.microsoft.com/office/drawing/2014/main" id="{E18F2FE0-3EA2-B3DD-4000-98AB9BC0C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881" name="Group 18">
              <a:extLst>
                <a:ext uri="{FF2B5EF4-FFF2-40B4-BE49-F238E27FC236}">
                  <a16:creationId xmlns:a16="http://schemas.microsoft.com/office/drawing/2014/main" id="{D26A29BD-080A-4F20-A99A-D3E06E4B6B8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36882" name="Oval 19">
                <a:extLst>
                  <a:ext uri="{FF2B5EF4-FFF2-40B4-BE49-F238E27FC236}">
                    <a16:creationId xmlns:a16="http://schemas.microsoft.com/office/drawing/2014/main" id="{374EC06F-E39C-91F6-DBB4-F06CBC2CF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83" name="Oval 20">
                <a:extLst>
                  <a:ext uri="{FF2B5EF4-FFF2-40B4-BE49-F238E27FC236}">
                    <a16:creationId xmlns:a16="http://schemas.microsoft.com/office/drawing/2014/main" id="{63ACCF41-BED4-77E3-B7E3-9504392B0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84" name="Oval 21">
                <a:extLst>
                  <a:ext uri="{FF2B5EF4-FFF2-40B4-BE49-F238E27FC236}">
                    <a16:creationId xmlns:a16="http://schemas.microsoft.com/office/drawing/2014/main" id="{42611CF1-CC5C-E5B7-E720-0F789890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85" name="Oval 22">
                <a:extLst>
                  <a:ext uri="{FF2B5EF4-FFF2-40B4-BE49-F238E27FC236}">
                    <a16:creationId xmlns:a16="http://schemas.microsoft.com/office/drawing/2014/main" id="{DD3DB736-CFBB-AF85-7871-AE37B6EF9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871" name="Groupe 35">
            <a:extLst>
              <a:ext uri="{FF2B5EF4-FFF2-40B4-BE49-F238E27FC236}">
                <a16:creationId xmlns:a16="http://schemas.microsoft.com/office/drawing/2014/main" id="{E522A625-5C1E-8D6B-C97F-2566EF83246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1285875"/>
            <a:ext cx="8858250" cy="1714500"/>
            <a:chOff x="142875" y="1285875"/>
            <a:chExt cx="8858250" cy="1714500"/>
          </a:xfrm>
        </p:grpSpPr>
        <p:grpSp>
          <p:nvGrpSpPr>
            <p:cNvPr id="36873" name="Group 2">
              <a:extLst>
                <a:ext uri="{FF2B5EF4-FFF2-40B4-BE49-F238E27FC236}">
                  <a16:creationId xmlns:a16="http://schemas.microsoft.com/office/drawing/2014/main" id="{2DC62599-D0AF-30D1-1A09-E4A32E0AC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5" y="1428750"/>
              <a:ext cx="8858250" cy="1357313"/>
              <a:chOff x="2143" y="6298"/>
              <a:chExt cx="28372" cy="3331"/>
            </a:xfrm>
          </p:grpSpPr>
          <p:sp>
            <p:nvSpPr>
              <p:cNvPr id="36878" name="Rectangle 3">
                <a:extLst>
                  <a:ext uri="{FF2B5EF4-FFF2-40B4-BE49-F238E27FC236}">
                    <a16:creationId xmlns:a16="http://schemas.microsoft.com/office/drawing/2014/main" id="{E8F3166B-DD66-2C8D-FA05-6748385BD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6298"/>
                <a:ext cx="28372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</a:t>
                </a:r>
                <a:r>
                  <a:rPr lang="fr-CA" altLang="fr-FR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fr-CA" altLang="fr-FR" sz="4000" b="1">
                    <a:cs typeface="Arial" panose="020B0604020202020204" pitchFamily="34" charset="0"/>
                  </a:rPr>
                  <a:t>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79" name="AutoShape 4">
                <a:extLst>
                  <a:ext uri="{FF2B5EF4-FFF2-40B4-BE49-F238E27FC236}">
                    <a16:creationId xmlns:a16="http://schemas.microsoft.com/office/drawing/2014/main" id="{6A1A533A-05B9-8305-EE4A-15F926D6E7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82" y="7701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062A743-3041-633C-D47D-D194252A1EB3}"/>
                </a:ext>
              </a:extLst>
            </p:cNvPr>
            <p:cNvSpPr/>
            <p:nvPr/>
          </p:nvSpPr>
          <p:spPr>
            <a:xfrm>
              <a:off x="2714625" y="1357313"/>
              <a:ext cx="642938" cy="642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C0BBB50-6FB5-05D3-8555-22D70A750418}"/>
                </a:ext>
              </a:extLst>
            </p:cNvPr>
            <p:cNvSpPr/>
            <p:nvPr/>
          </p:nvSpPr>
          <p:spPr>
            <a:xfrm>
              <a:off x="3571875" y="2357438"/>
              <a:ext cx="642938" cy="64293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EFFA14D4-91C9-D2A1-9196-0A726D61C6F6}"/>
                </a:ext>
              </a:extLst>
            </p:cNvPr>
            <p:cNvSpPr/>
            <p:nvPr/>
          </p:nvSpPr>
          <p:spPr>
            <a:xfrm>
              <a:off x="4643438" y="1285875"/>
              <a:ext cx="642937" cy="6429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EA051A73-8580-974D-06A2-15484BF5AA69}"/>
                </a:ext>
              </a:extLst>
            </p:cNvPr>
            <p:cNvSpPr/>
            <p:nvPr/>
          </p:nvSpPr>
          <p:spPr>
            <a:xfrm>
              <a:off x="6143625" y="2357438"/>
              <a:ext cx="642938" cy="6429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  <p:sp>
        <p:nvSpPr>
          <p:cNvPr id="42" name="Flèche droite 41">
            <a:extLst>
              <a:ext uri="{FF2B5EF4-FFF2-40B4-BE49-F238E27FC236}">
                <a16:creationId xmlns:a16="http://schemas.microsoft.com/office/drawing/2014/main" id="{6A00344C-42FD-CF2F-C886-D916121AE5A9}"/>
              </a:ext>
            </a:extLst>
          </p:cNvPr>
          <p:cNvSpPr/>
          <p:nvPr/>
        </p:nvSpPr>
        <p:spPr>
          <a:xfrm rot="18583467">
            <a:off x="1717579" y="3752696"/>
            <a:ext cx="5869920" cy="1214446"/>
          </a:xfrm>
          <a:prstGeom prst="rightArrow">
            <a:avLst/>
          </a:prstGeom>
          <a:solidFill>
            <a:srgbClr val="FFC000"/>
          </a:solidFill>
          <a:ln w="4127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itchFamily="34" charset="0"/>
              </a:rPr>
              <a:t>Indice de dispersion de groupe</a:t>
            </a:r>
            <a:endParaRPr lang="fr-FR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4">
            <a:extLst>
              <a:ext uri="{FF2B5EF4-FFF2-40B4-BE49-F238E27FC236}">
                <a16:creationId xmlns:a16="http://schemas.microsoft.com/office/drawing/2014/main" id="{41F8F83C-BD22-D832-9B41-FD9B7A99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1488"/>
            <a:ext cx="8683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e 35">
            <a:extLst>
              <a:ext uri="{FF2B5EF4-FFF2-40B4-BE49-F238E27FC236}">
                <a16:creationId xmlns:a16="http://schemas.microsoft.com/office/drawing/2014/main" id="{11EB86C2-8C38-18C2-EBBB-A11848873BF0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23813"/>
            <a:ext cx="10939463" cy="1665287"/>
            <a:chOff x="412943" y="1288270"/>
            <a:chExt cx="10937935" cy="1667318"/>
          </a:xfrm>
        </p:grpSpPr>
        <p:grpSp>
          <p:nvGrpSpPr>
            <p:cNvPr id="37899" name="Group 2">
              <a:extLst>
                <a:ext uri="{FF2B5EF4-FFF2-40B4-BE49-F238E27FC236}">
                  <a16:creationId xmlns:a16="http://schemas.microsoft.com/office/drawing/2014/main" id="{3A004063-93E3-96FD-6662-F7CCCBB74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943" y="1395337"/>
              <a:ext cx="10937935" cy="1357313"/>
              <a:chOff x="3008" y="6216"/>
              <a:chExt cx="35033" cy="3331"/>
            </a:xfrm>
          </p:grpSpPr>
          <p:sp>
            <p:nvSpPr>
              <p:cNvPr id="37904" name="Rectangle 3">
                <a:extLst>
                  <a:ext uri="{FF2B5EF4-FFF2-40B4-BE49-F238E27FC236}">
                    <a16:creationId xmlns:a16="http://schemas.microsoft.com/office/drawing/2014/main" id="{5B28F5FD-48A2-D904-C81D-9825CACF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6216"/>
                <a:ext cx="35033" cy="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fr-CA" altLang="fr-FR" sz="4000" b="1">
                    <a:cs typeface="Arial" panose="020B0604020202020204" pitchFamily="34" charset="0"/>
                  </a:rPr>
                  <a:t>Cote     = </a:t>
                </a:r>
                <a:r>
                  <a:rPr lang="fr-CA" altLang="fr-FR" sz="6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{</a:t>
                </a:r>
                <a:r>
                  <a:rPr lang="fr-CA" altLang="fr-FR" sz="5400" b="1">
                    <a:cs typeface="Arial" panose="020B0604020202020204" pitchFamily="34" charset="0"/>
                  </a:rPr>
                  <a:t>[</a:t>
                </a:r>
                <a:r>
                  <a:rPr lang="fr-CA" altLang="fr-FR" sz="4000" b="1">
                    <a:cs typeface="Arial" panose="020B0604020202020204" pitchFamily="34" charset="0"/>
                  </a:rPr>
                  <a:t>(x-x)/σ</a:t>
                </a:r>
                <a:r>
                  <a:rPr lang="fr-CA" altLang="fr-FR" sz="5400" b="1">
                    <a:cs typeface="Arial" panose="020B0604020202020204" pitchFamily="34" charset="0"/>
                  </a:rPr>
                  <a:t>]</a:t>
                </a:r>
                <a:r>
                  <a:rPr lang="fr-CA" altLang="fr-FR" sz="4000" b="1">
                    <a:cs typeface="Arial" panose="020B0604020202020204" pitchFamily="34" charset="0"/>
                  </a:rPr>
                  <a:t>*IDGZ + IFGZ + C</a:t>
                </a:r>
                <a:r>
                  <a:rPr lang="fr-CA" altLang="fr-FR" sz="6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r>
                  <a:rPr lang="fr-CA" altLang="fr-FR" sz="6000" b="1">
                    <a:cs typeface="Arial" panose="020B0604020202020204" pitchFamily="34" charset="0"/>
                  </a:rPr>
                  <a:t>*</a:t>
                </a:r>
                <a:r>
                  <a:rPr lang="fr-CA" altLang="fr-FR" sz="4000" b="1">
                    <a:cs typeface="Arial" panose="020B0604020202020204" pitchFamily="34" charset="0"/>
                  </a:rPr>
                  <a:t>D</a:t>
                </a:r>
                <a:endParaRPr lang="fr-FR" altLang="fr-F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905" name="AutoShape 4">
                <a:extLst>
                  <a:ext uri="{FF2B5EF4-FFF2-40B4-BE49-F238E27FC236}">
                    <a16:creationId xmlns:a16="http://schemas.microsoft.com/office/drawing/2014/main" id="{2950281D-1E51-9306-6D34-AD8F9B4F91B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750" y="7530"/>
                <a:ext cx="526" cy="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4A5BEC6-0FE9-B4E8-2191-37C21BC5E37D}"/>
                </a:ext>
              </a:extLst>
            </p:cNvPr>
            <p:cNvSpPr/>
            <p:nvPr/>
          </p:nvSpPr>
          <p:spPr>
            <a:xfrm>
              <a:off x="3143062" y="1288270"/>
              <a:ext cx="642848" cy="6437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1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28648BD-3010-1D92-0DED-79E6A8DD5440}"/>
                </a:ext>
              </a:extLst>
            </p:cNvPr>
            <p:cNvSpPr/>
            <p:nvPr/>
          </p:nvSpPr>
          <p:spPr>
            <a:xfrm>
              <a:off x="3936701" y="2311867"/>
              <a:ext cx="644435" cy="64372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2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DC8B769C-8AD9-B8A5-ED96-67244F098C6C}"/>
                </a:ext>
              </a:extLst>
            </p:cNvPr>
            <p:cNvSpPr/>
            <p:nvPr/>
          </p:nvSpPr>
          <p:spPr>
            <a:xfrm>
              <a:off x="5020812" y="1377278"/>
              <a:ext cx="642847" cy="64372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4</a:t>
              </a:r>
              <a:endParaRPr lang="fr-FR" sz="2800" b="1" dirty="0">
                <a:latin typeface="+mj-lt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1869ED7-CBBB-F5A0-1583-347F427E68AD}"/>
                </a:ext>
              </a:extLst>
            </p:cNvPr>
            <p:cNvSpPr/>
            <p:nvPr/>
          </p:nvSpPr>
          <p:spPr>
            <a:xfrm>
              <a:off x="6546186" y="2241932"/>
              <a:ext cx="644435" cy="64372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2800" b="1" dirty="0">
                  <a:latin typeface="+mj-lt"/>
                </a:rPr>
                <a:t>3</a:t>
              </a:r>
              <a:endParaRPr lang="fr-FR" sz="2800" b="1" dirty="0">
                <a:latin typeface="+mj-lt"/>
              </a:endParaRPr>
            </a:p>
          </p:txBody>
        </p:sp>
      </p:grp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38F88EA-4E4B-FF24-FFAD-C6FFDDC63CB5}"/>
              </a:ext>
            </a:extLst>
          </p:cNvPr>
          <p:cNvGraphicFramePr>
            <a:graphicFrameLocks/>
          </p:cNvGraphicFramePr>
          <p:nvPr/>
        </p:nvGraphicFramePr>
        <p:xfrm>
          <a:off x="10205" y="1201910"/>
          <a:ext cx="2846208" cy="566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66788AB-C1E1-C597-BFBA-2F3F2D271417}"/>
              </a:ext>
            </a:extLst>
          </p:cNvPr>
          <p:cNvGraphicFramePr>
            <a:graphicFrameLocks/>
          </p:cNvGraphicFramePr>
          <p:nvPr/>
        </p:nvGraphicFramePr>
        <p:xfrm>
          <a:off x="2354728" y="1219459"/>
          <a:ext cx="2743858" cy="565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765ADC0-DEBE-B139-6C0C-48732AC11693}"/>
              </a:ext>
            </a:extLst>
          </p:cNvPr>
          <p:cNvGraphicFramePr>
            <a:graphicFrameLocks/>
          </p:cNvGraphicFramePr>
          <p:nvPr/>
        </p:nvGraphicFramePr>
        <p:xfrm>
          <a:off x="4532923" y="1201910"/>
          <a:ext cx="2945264" cy="569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FD7B1BA-2FDC-35F6-EE21-98529616DE6D}"/>
              </a:ext>
            </a:extLst>
          </p:cNvPr>
          <p:cNvGraphicFramePr>
            <a:graphicFrameLocks/>
          </p:cNvGraphicFramePr>
          <p:nvPr/>
        </p:nvGraphicFramePr>
        <p:xfrm>
          <a:off x="7003404" y="1182688"/>
          <a:ext cx="2992212" cy="568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896" name="ZoneTexte 12">
            <a:extLst>
              <a:ext uri="{FF2B5EF4-FFF2-40B4-BE49-F238E27FC236}">
                <a16:creationId xmlns:a16="http://schemas.microsoft.com/office/drawing/2014/main" id="{B43AC91B-131B-7F8F-73EA-0F5EF295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3081338"/>
            <a:ext cx="1225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13800" b="1">
                <a:cs typeface="Arial" panose="020B0604020202020204" pitchFamily="34" charset="0"/>
              </a:rPr>
              <a:t>=</a:t>
            </a:r>
            <a:endParaRPr lang="fr-CA" altLang="fr-FR" sz="13800"/>
          </a:p>
        </p:txBody>
      </p:sp>
      <p:sp>
        <p:nvSpPr>
          <p:cNvPr id="37897" name="ZoneTexte 13">
            <a:extLst>
              <a:ext uri="{FF2B5EF4-FFF2-40B4-BE49-F238E27FC236}">
                <a16:creationId xmlns:a16="http://schemas.microsoft.com/office/drawing/2014/main" id="{D5BDB49E-853A-EC1A-7A01-42B71D3A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3022600"/>
            <a:ext cx="1225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13800" b="1">
                <a:cs typeface="Arial" panose="020B0604020202020204" pitchFamily="34" charset="0"/>
              </a:rPr>
              <a:t>=</a:t>
            </a:r>
            <a:endParaRPr lang="fr-CA" altLang="fr-FR" sz="13800"/>
          </a:p>
        </p:txBody>
      </p:sp>
      <p:sp>
        <p:nvSpPr>
          <p:cNvPr id="37898" name="ZoneTexte 14">
            <a:extLst>
              <a:ext uri="{FF2B5EF4-FFF2-40B4-BE49-F238E27FC236}">
                <a16:creationId xmlns:a16="http://schemas.microsoft.com/office/drawing/2014/main" id="{F74A7E67-DB24-1B13-27D0-E756A818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22600"/>
            <a:ext cx="1225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13800" b="1">
                <a:cs typeface="Arial" panose="020B0604020202020204" pitchFamily="34" charset="0"/>
              </a:rPr>
              <a:t>=</a:t>
            </a:r>
            <a:endParaRPr lang="fr-CA" altLang="fr-FR" sz="13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53C63-C901-FB37-F533-5D0FCC537E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F0A36E-3BD5-4107-9052-25D8B7C8132A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89A4F4A1-04C6-2DF4-BE0E-7263504A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F329ADC-61AE-4C5D-ACDA-7B43B661354B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ZoneTexte 5">
            <a:extLst>
              <a:ext uri="{FF2B5EF4-FFF2-40B4-BE49-F238E27FC236}">
                <a16:creationId xmlns:a16="http://schemas.microsoft.com/office/drawing/2014/main" id="{5219CCA2-1F1F-8079-61B8-E152B18E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6107113"/>
            <a:ext cx="379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altLang="fr-FR" sz="1200">
                <a:cs typeface="Arial" panose="020B0604020202020204" pitchFamily="34" charset="0"/>
              </a:rPr>
              <a:t>Image de la courbe de Gauss tirée de : https://psynap6.ch</a:t>
            </a:r>
            <a:endParaRPr lang="fr-FR" altLang="fr-FR" sz="1200">
              <a:cs typeface="Arial" panose="020B0604020202020204" pitchFamily="34" charset="0"/>
            </a:endParaRPr>
          </a:p>
        </p:txBody>
      </p:sp>
      <p:pic>
        <p:nvPicPr>
          <p:cNvPr id="38917" name="Image 1">
            <a:extLst>
              <a:ext uri="{FF2B5EF4-FFF2-40B4-BE49-F238E27FC236}">
                <a16:creationId xmlns:a16="http://schemas.microsoft.com/office/drawing/2014/main" id="{0714C821-6040-313D-5833-C935E179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516063"/>
            <a:ext cx="81470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>
            <a:extLst>
              <a:ext uri="{FF2B5EF4-FFF2-40B4-BE49-F238E27FC236}">
                <a16:creationId xmlns:a16="http://schemas.microsoft.com/office/drawing/2014/main" id="{CB6679CA-75F7-20D3-4E38-3C955757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23925"/>
            <a:ext cx="116427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>
            <a:extLst>
              <a:ext uri="{FF2B5EF4-FFF2-40B4-BE49-F238E27FC236}">
                <a16:creationId xmlns:a16="http://schemas.microsoft.com/office/drawing/2014/main" id="{209C7A26-B42B-7F3E-78A7-BA2D14B1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23925"/>
            <a:ext cx="116427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002E8A9E-B11A-D44A-0C62-12FD07C3D01B}"/>
              </a:ext>
            </a:extLst>
          </p:cNvPr>
          <p:cNvSpPr/>
          <p:nvPr/>
        </p:nvSpPr>
        <p:spPr>
          <a:xfrm>
            <a:off x="1042988" y="3284538"/>
            <a:ext cx="3097212" cy="1008062"/>
          </a:xfrm>
          <a:prstGeom prst="wedgeRoundRectCallout">
            <a:avLst>
              <a:gd name="adj1" fmla="val 67475"/>
              <a:gd name="adj2" fmla="val -891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Pourquoi est-ce si compliqué?</a:t>
            </a:r>
          </a:p>
        </p:txBody>
      </p:sp>
      <p:sp>
        <p:nvSpPr>
          <p:cNvPr id="7172" name="ZoneTexte 4">
            <a:extLst>
              <a:ext uri="{FF2B5EF4-FFF2-40B4-BE49-F238E27FC236}">
                <a16:creationId xmlns:a16="http://schemas.microsoft.com/office/drawing/2014/main" id="{38A22D9F-1C74-5106-09AC-2E8EA630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213225"/>
            <a:ext cx="7775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4800">
                <a:latin typeface="Berlin Sans FB" panose="020E0602020502020306" pitchFamily="34" charset="0"/>
              </a:rPr>
              <a:t>Pour donner une chance juste et équitable à tout le monde.</a:t>
            </a:r>
            <a:endParaRPr lang="fr-CA" altLang="fr-FR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>
            <a:extLst>
              <a:ext uri="{FF2B5EF4-FFF2-40B4-BE49-F238E27FC236}">
                <a16:creationId xmlns:a16="http://schemas.microsoft.com/office/drawing/2014/main" id="{A8FB2C66-E6A9-6D8D-EDF9-ADE7967B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23925"/>
            <a:ext cx="116427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036A7E66-1077-D15B-7862-9C62E8F730D2}"/>
              </a:ext>
            </a:extLst>
          </p:cNvPr>
          <p:cNvSpPr txBox="1">
            <a:spLocks/>
          </p:cNvSpPr>
          <p:nvPr/>
        </p:nvSpPr>
        <p:spPr bwMode="auto">
          <a:xfrm>
            <a:off x="3089275" y="3571875"/>
            <a:ext cx="5357813" cy="29987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4800" dirty="0">
                <a:solidFill>
                  <a:schemeClr val="tx1"/>
                </a:solidFill>
                <a:latin typeface="Berlin Sans FB" pitchFamily="34" charset="0"/>
              </a:rPr>
              <a:t>4 variables 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Écart à la moyenne;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Écart type;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Indice de force de groupe;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Indice de dispersion de groupe;</a:t>
            </a: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1B878FE-55B7-A0CD-5D2E-86CB3FB19270}"/>
              </a:ext>
            </a:extLst>
          </p:cNvPr>
          <p:cNvSpPr/>
          <p:nvPr/>
        </p:nvSpPr>
        <p:spPr>
          <a:xfrm>
            <a:off x="1606550" y="1436688"/>
            <a:ext cx="642938" cy="6429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1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4922C3-5BED-7A73-F264-D494EA452074}"/>
              </a:ext>
            </a:extLst>
          </p:cNvPr>
          <p:cNvSpPr/>
          <p:nvPr/>
        </p:nvSpPr>
        <p:spPr>
          <a:xfrm>
            <a:off x="1606550" y="2173288"/>
            <a:ext cx="642938" cy="642937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2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7846F32-EFDF-70F7-D6A2-275B13F9CD35}"/>
              </a:ext>
            </a:extLst>
          </p:cNvPr>
          <p:cNvSpPr/>
          <p:nvPr/>
        </p:nvSpPr>
        <p:spPr>
          <a:xfrm>
            <a:off x="5453063" y="1920875"/>
            <a:ext cx="642937" cy="642938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4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11F809-A71A-EFBC-CF62-12D902498C79}"/>
              </a:ext>
            </a:extLst>
          </p:cNvPr>
          <p:cNvSpPr/>
          <p:nvPr/>
        </p:nvSpPr>
        <p:spPr>
          <a:xfrm>
            <a:off x="9236075" y="1857375"/>
            <a:ext cx="642938" cy="642938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3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grpSp>
        <p:nvGrpSpPr>
          <p:cNvPr id="8200" name="Group 2">
            <a:extLst>
              <a:ext uri="{FF2B5EF4-FFF2-40B4-BE49-F238E27FC236}">
                <a16:creationId xmlns:a16="http://schemas.microsoft.com/office/drawing/2014/main" id="{B51C23E3-BA80-CF6D-899F-E47A101BBE58}"/>
              </a:ext>
            </a:extLst>
          </p:cNvPr>
          <p:cNvGrpSpPr>
            <a:grpSpLocks/>
          </p:cNvGrpSpPr>
          <p:nvPr/>
        </p:nvGrpSpPr>
        <p:grpSpPr bwMode="auto">
          <a:xfrm>
            <a:off x="2632075" y="4391025"/>
            <a:ext cx="511175" cy="504825"/>
            <a:chOff x="2446" y="8715"/>
            <a:chExt cx="804" cy="794"/>
          </a:xfrm>
        </p:grpSpPr>
        <p:sp>
          <p:nvSpPr>
            <p:cNvPr id="8226" name="Oval 3">
              <a:extLst>
                <a:ext uri="{FF2B5EF4-FFF2-40B4-BE49-F238E27FC236}">
                  <a16:creationId xmlns:a16="http://schemas.microsoft.com/office/drawing/2014/main" id="{3C81994F-12A3-4A97-A940-6648483AC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27" name="Group 4">
              <a:extLst>
                <a:ext uri="{FF2B5EF4-FFF2-40B4-BE49-F238E27FC236}">
                  <a16:creationId xmlns:a16="http://schemas.microsoft.com/office/drawing/2014/main" id="{C23F4536-16A4-F882-F540-CFBCB4027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8228" name="Oval 5">
                <a:extLst>
                  <a:ext uri="{FF2B5EF4-FFF2-40B4-BE49-F238E27FC236}">
                    <a16:creationId xmlns:a16="http://schemas.microsoft.com/office/drawing/2014/main" id="{A0787630-C625-5406-7722-689C59A63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Oval 6">
                <a:extLst>
                  <a:ext uri="{FF2B5EF4-FFF2-40B4-BE49-F238E27FC236}">
                    <a16:creationId xmlns:a16="http://schemas.microsoft.com/office/drawing/2014/main" id="{C98A0507-A03F-6E69-6B72-A62462968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0" name="Oval 7">
                <a:extLst>
                  <a:ext uri="{FF2B5EF4-FFF2-40B4-BE49-F238E27FC236}">
                    <a16:creationId xmlns:a16="http://schemas.microsoft.com/office/drawing/2014/main" id="{FF54F4EE-F1B3-C8E8-0F9D-FC7FD6BCE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Oval 8">
                <a:extLst>
                  <a:ext uri="{FF2B5EF4-FFF2-40B4-BE49-F238E27FC236}">
                    <a16:creationId xmlns:a16="http://schemas.microsoft.com/office/drawing/2014/main" id="{86639D86-3BBE-D1B5-C9EC-1347402ED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201" name="Group 2">
            <a:extLst>
              <a:ext uri="{FF2B5EF4-FFF2-40B4-BE49-F238E27FC236}">
                <a16:creationId xmlns:a16="http://schemas.microsoft.com/office/drawing/2014/main" id="{D636A25E-B5FA-DEB9-0C4B-888D1B22095B}"/>
              </a:ext>
            </a:extLst>
          </p:cNvPr>
          <p:cNvGrpSpPr>
            <a:grpSpLocks/>
          </p:cNvGrpSpPr>
          <p:nvPr/>
        </p:nvGrpSpPr>
        <p:grpSpPr bwMode="auto">
          <a:xfrm>
            <a:off x="2652713" y="4924425"/>
            <a:ext cx="504825" cy="504825"/>
            <a:chOff x="2372" y="9746"/>
            <a:chExt cx="796" cy="794"/>
          </a:xfrm>
        </p:grpSpPr>
        <p:sp>
          <p:nvSpPr>
            <p:cNvPr id="8220" name="Oval 3">
              <a:extLst>
                <a:ext uri="{FF2B5EF4-FFF2-40B4-BE49-F238E27FC236}">
                  <a16:creationId xmlns:a16="http://schemas.microsoft.com/office/drawing/2014/main" id="{674A82F2-FDD1-4658-1A28-08932DFDA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21" name="Group 4">
              <a:extLst>
                <a:ext uri="{FF2B5EF4-FFF2-40B4-BE49-F238E27FC236}">
                  <a16:creationId xmlns:a16="http://schemas.microsoft.com/office/drawing/2014/main" id="{B39C35EA-A4BC-5E55-267F-E21766260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8222" name="Oval 5">
                <a:extLst>
                  <a:ext uri="{FF2B5EF4-FFF2-40B4-BE49-F238E27FC236}">
                    <a16:creationId xmlns:a16="http://schemas.microsoft.com/office/drawing/2014/main" id="{9E6A2538-F2BC-AF25-EFE7-EEC0F775C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Oval 6">
                <a:extLst>
                  <a:ext uri="{FF2B5EF4-FFF2-40B4-BE49-F238E27FC236}">
                    <a16:creationId xmlns:a16="http://schemas.microsoft.com/office/drawing/2014/main" id="{B1AD6177-0085-8DE5-F787-4CB7FE5FF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4" name="Oval 7">
                <a:extLst>
                  <a:ext uri="{FF2B5EF4-FFF2-40B4-BE49-F238E27FC236}">
                    <a16:creationId xmlns:a16="http://schemas.microsoft.com/office/drawing/2014/main" id="{E7D1EC89-DC89-B815-0ECB-074F2ECF6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Oval 8">
                <a:extLst>
                  <a:ext uri="{FF2B5EF4-FFF2-40B4-BE49-F238E27FC236}">
                    <a16:creationId xmlns:a16="http://schemas.microsoft.com/office/drawing/2014/main" id="{073A423B-3282-EEAC-A42C-EBD2C994E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202" name="Group 9">
            <a:extLst>
              <a:ext uri="{FF2B5EF4-FFF2-40B4-BE49-F238E27FC236}">
                <a16:creationId xmlns:a16="http://schemas.microsoft.com/office/drawing/2014/main" id="{AF568A06-0597-52A4-FE85-9B9F7D24FA09}"/>
              </a:ext>
            </a:extLst>
          </p:cNvPr>
          <p:cNvGrpSpPr>
            <a:grpSpLocks/>
          </p:cNvGrpSpPr>
          <p:nvPr/>
        </p:nvGrpSpPr>
        <p:grpSpPr bwMode="auto">
          <a:xfrm>
            <a:off x="2638425" y="5973763"/>
            <a:ext cx="506413" cy="504825"/>
            <a:chOff x="2233" y="10846"/>
            <a:chExt cx="796" cy="794"/>
          </a:xfrm>
        </p:grpSpPr>
        <p:sp>
          <p:nvSpPr>
            <p:cNvPr id="8214" name="Oval 10">
              <a:extLst>
                <a:ext uri="{FF2B5EF4-FFF2-40B4-BE49-F238E27FC236}">
                  <a16:creationId xmlns:a16="http://schemas.microsoft.com/office/drawing/2014/main" id="{F73ECDF9-4E35-E285-CD01-A8190AEB7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15" name="Group 11">
              <a:extLst>
                <a:ext uri="{FF2B5EF4-FFF2-40B4-BE49-F238E27FC236}">
                  <a16:creationId xmlns:a16="http://schemas.microsoft.com/office/drawing/2014/main" id="{AE3BB1B1-3F29-3387-FF78-8E5800343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8216" name="Oval 12">
                <a:extLst>
                  <a:ext uri="{FF2B5EF4-FFF2-40B4-BE49-F238E27FC236}">
                    <a16:creationId xmlns:a16="http://schemas.microsoft.com/office/drawing/2014/main" id="{BDE85405-7B35-EFC4-DE7B-ABC0103AF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7" name="Oval 13">
                <a:extLst>
                  <a:ext uri="{FF2B5EF4-FFF2-40B4-BE49-F238E27FC236}">
                    <a16:creationId xmlns:a16="http://schemas.microsoft.com/office/drawing/2014/main" id="{D04A5F9E-0A60-8465-CA62-FD8C40824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8" name="Oval 14">
                <a:extLst>
                  <a:ext uri="{FF2B5EF4-FFF2-40B4-BE49-F238E27FC236}">
                    <a16:creationId xmlns:a16="http://schemas.microsoft.com/office/drawing/2014/main" id="{F32B1152-F19F-42CB-477C-9A4AAB132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9" name="Oval 15">
                <a:extLst>
                  <a:ext uri="{FF2B5EF4-FFF2-40B4-BE49-F238E27FC236}">
                    <a16:creationId xmlns:a16="http://schemas.microsoft.com/office/drawing/2014/main" id="{3DFC0C58-DB6A-CFE2-5079-1667FAB51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203" name="Group 16">
            <a:extLst>
              <a:ext uri="{FF2B5EF4-FFF2-40B4-BE49-F238E27FC236}">
                <a16:creationId xmlns:a16="http://schemas.microsoft.com/office/drawing/2014/main" id="{A05FA2BD-1F63-92D3-2316-985BF98A8D0C}"/>
              </a:ext>
            </a:extLst>
          </p:cNvPr>
          <p:cNvGrpSpPr>
            <a:grpSpLocks/>
          </p:cNvGrpSpPr>
          <p:nvPr/>
        </p:nvGrpSpPr>
        <p:grpSpPr bwMode="auto">
          <a:xfrm>
            <a:off x="2652713" y="5451475"/>
            <a:ext cx="504825" cy="504825"/>
            <a:chOff x="6214" y="9976"/>
            <a:chExt cx="796" cy="794"/>
          </a:xfrm>
        </p:grpSpPr>
        <p:sp>
          <p:nvSpPr>
            <p:cNvPr id="8208" name="Oval 17">
              <a:extLst>
                <a:ext uri="{FF2B5EF4-FFF2-40B4-BE49-F238E27FC236}">
                  <a16:creationId xmlns:a16="http://schemas.microsoft.com/office/drawing/2014/main" id="{C042B5DB-9975-C593-3276-29C2197E0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09" name="Group 18">
              <a:extLst>
                <a:ext uri="{FF2B5EF4-FFF2-40B4-BE49-F238E27FC236}">
                  <a16:creationId xmlns:a16="http://schemas.microsoft.com/office/drawing/2014/main" id="{5B44C782-6A71-BFD9-074E-BEB94440CA0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8210" name="Oval 19">
                <a:extLst>
                  <a:ext uri="{FF2B5EF4-FFF2-40B4-BE49-F238E27FC236}">
                    <a16:creationId xmlns:a16="http://schemas.microsoft.com/office/drawing/2014/main" id="{905B786A-0FFB-2650-3969-0B33BE607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1" name="Oval 20">
                <a:extLst>
                  <a:ext uri="{FF2B5EF4-FFF2-40B4-BE49-F238E27FC236}">
                    <a16:creationId xmlns:a16="http://schemas.microsoft.com/office/drawing/2014/main" id="{9E789DC1-AD0C-FF9C-0DBA-615017D1C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2" name="Oval 21">
                <a:extLst>
                  <a:ext uri="{FF2B5EF4-FFF2-40B4-BE49-F238E27FC236}">
                    <a16:creationId xmlns:a16="http://schemas.microsoft.com/office/drawing/2014/main" id="{451FADF3-1EAF-80B9-2FFD-98E6ECCBA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3" name="Oval 22">
                <a:extLst>
                  <a:ext uri="{FF2B5EF4-FFF2-40B4-BE49-F238E27FC236}">
                    <a16:creationId xmlns:a16="http://schemas.microsoft.com/office/drawing/2014/main" id="{1980899C-5788-66DC-6904-4A5C0B655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Rectangle à coins arrondis 39">
            <a:extLst>
              <a:ext uri="{FF2B5EF4-FFF2-40B4-BE49-F238E27FC236}">
                <a16:creationId xmlns:a16="http://schemas.microsoft.com/office/drawing/2014/main" id="{20E7FB84-D3FA-3B57-6660-C09B527F3E19}"/>
              </a:ext>
            </a:extLst>
          </p:cNvPr>
          <p:cNvSpPr/>
          <p:nvPr/>
        </p:nvSpPr>
        <p:spPr>
          <a:xfrm>
            <a:off x="5918200" y="133350"/>
            <a:ext cx="1223963" cy="996950"/>
          </a:xfrm>
          <a:prstGeom prst="wedgeRoundRectCallout">
            <a:avLst>
              <a:gd name="adj1" fmla="val -36084"/>
              <a:gd name="adj2" fmla="val 123404"/>
              <a:gd name="adj3" fmla="val 16667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fr-FR" sz="2800" b="1" dirty="0">
                <a:solidFill>
                  <a:schemeClr val="tx1"/>
                </a:solidFill>
              </a:rPr>
              <a:t>IDGZ</a:t>
            </a:r>
            <a:endParaRPr lang="fr-CA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7" name="Rectangle à coins arrondis 40">
            <a:extLst>
              <a:ext uri="{FF2B5EF4-FFF2-40B4-BE49-F238E27FC236}">
                <a16:creationId xmlns:a16="http://schemas.microsoft.com/office/drawing/2014/main" id="{DA6B84C1-D990-D1C3-7DBA-256691C189B8}"/>
              </a:ext>
            </a:extLst>
          </p:cNvPr>
          <p:cNvSpPr/>
          <p:nvPr/>
        </p:nvSpPr>
        <p:spPr>
          <a:xfrm>
            <a:off x="2541588" y="315913"/>
            <a:ext cx="2328862" cy="996950"/>
          </a:xfrm>
          <a:prstGeom prst="wedgeRoundRectCallout">
            <a:avLst>
              <a:gd name="adj1" fmla="val -59539"/>
              <a:gd name="adj2" fmla="val 80744"/>
              <a:gd name="adj3" fmla="val 16667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fr-FR" sz="2800" b="1" dirty="0">
                <a:solidFill>
                  <a:schemeClr val="tx1"/>
                </a:solidFill>
              </a:rPr>
              <a:t>Écart à la moyenne</a:t>
            </a:r>
            <a:endParaRPr lang="fr-CA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8" name="Rectangle à coins arrondis 41">
            <a:extLst>
              <a:ext uri="{FF2B5EF4-FFF2-40B4-BE49-F238E27FC236}">
                <a16:creationId xmlns:a16="http://schemas.microsoft.com/office/drawing/2014/main" id="{6457D0A4-1D1E-C1C9-35D6-0604D475A827}"/>
              </a:ext>
            </a:extLst>
          </p:cNvPr>
          <p:cNvSpPr/>
          <p:nvPr/>
        </p:nvSpPr>
        <p:spPr>
          <a:xfrm>
            <a:off x="2249488" y="2933700"/>
            <a:ext cx="2330450" cy="720725"/>
          </a:xfrm>
          <a:prstGeom prst="wedgeRoundRectCallout">
            <a:avLst>
              <a:gd name="adj1" fmla="val -46307"/>
              <a:gd name="adj2" fmla="val -75091"/>
              <a:gd name="adj3" fmla="val 16667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fr-FR" sz="2800" b="1" dirty="0">
                <a:solidFill>
                  <a:schemeClr val="tx1"/>
                </a:solidFill>
              </a:rPr>
              <a:t>Écart type</a:t>
            </a:r>
            <a:endParaRPr lang="fr-CA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9" name="Rectangle à coins arrondis 42">
            <a:extLst>
              <a:ext uri="{FF2B5EF4-FFF2-40B4-BE49-F238E27FC236}">
                <a16:creationId xmlns:a16="http://schemas.microsoft.com/office/drawing/2014/main" id="{3156F7A4-0D23-A9B4-9812-30A972E77989}"/>
              </a:ext>
            </a:extLst>
          </p:cNvPr>
          <p:cNvSpPr/>
          <p:nvPr/>
        </p:nvSpPr>
        <p:spPr>
          <a:xfrm>
            <a:off x="8713788" y="3817938"/>
            <a:ext cx="1165225" cy="722312"/>
          </a:xfrm>
          <a:prstGeom prst="wedgeRoundRectCallout">
            <a:avLst>
              <a:gd name="adj1" fmla="val 21259"/>
              <a:gd name="adj2" fmla="val -193092"/>
              <a:gd name="adj3" fmla="val 16667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fr-FR" sz="2800" b="1" dirty="0">
                <a:solidFill>
                  <a:schemeClr val="tx1"/>
                </a:solidFill>
              </a:rPr>
              <a:t>IFG</a:t>
            </a:r>
            <a:endParaRPr lang="fr-CA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9">
            <a:extLst>
              <a:ext uri="{FF2B5EF4-FFF2-40B4-BE49-F238E27FC236}">
                <a16:creationId xmlns:a16="http://schemas.microsoft.com/office/drawing/2014/main" id="{A524E48A-9B68-A969-1C02-D6E141B1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9863"/>
            <a:ext cx="11842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CC00E7A2-DE59-1940-B40F-AEE3B70E1610}"/>
              </a:ext>
            </a:extLst>
          </p:cNvPr>
          <p:cNvSpPr txBox="1">
            <a:spLocks/>
          </p:cNvSpPr>
          <p:nvPr/>
        </p:nvSpPr>
        <p:spPr bwMode="auto">
          <a:xfrm>
            <a:off x="3089275" y="3571875"/>
            <a:ext cx="5357813" cy="29987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kern="1200">
                <a:solidFill>
                  <a:srgbClr val="0A2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5A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0B4B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4800" dirty="0">
                <a:solidFill>
                  <a:schemeClr val="tx1"/>
                </a:solidFill>
                <a:latin typeface="Berlin Sans FB" pitchFamily="34" charset="0"/>
              </a:rPr>
              <a:t>4 variables 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Écart à la moyenne;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Écart type;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Indice de force de groupe;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fr-FR" sz="2800" dirty="0">
                <a:solidFill>
                  <a:schemeClr val="tx1"/>
                </a:solidFill>
                <a:latin typeface="Berlin Sans FB" pitchFamily="34" charset="0"/>
              </a:rPr>
              <a:t>Indice de dispersion de groupe;</a:t>
            </a:r>
          </a:p>
          <a:p>
            <a:pPr eaLnBrk="1" hangingPunct="1">
              <a:defRPr/>
            </a:pPr>
            <a:endParaRPr lang="fr-CA" altLang="fr-FR" sz="28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defRPr/>
            </a:pPr>
            <a:endParaRPr lang="fr-CA" altLang="fr-FR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pSp>
        <p:nvGrpSpPr>
          <p:cNvPr id="9220" name="Group 2">
            <a:extLst>
              <a:ext uri="{FF2B5EF4-FFF2-40B4-BE49-F238E27FC236}">
                <a16:creationId xmlns:a16="http://schemas.microsoft.com/office/drawing/2014/main" id="{1560234A-C8ED-640D-0BCD-77D0403C4D19}"/>
              </a:ext>
            </a:extLst>
          </p:cNvPr>
          <p:cNvGrpSpPr>
            <a:grpSpLocks/>
          </p:cNvGrpSpPr>
          <p:nvPr/>
        </p:nvGrpSpPr>
        <p:grpSpPr bwMode="auto">
          <a:xfrm>
            <a:off x="2632075" y="4391025"/>
            <a:ext cx="511175" cy="504825"/>
            <a:chOff x="2446" y="8715"/>
            <a:chExt cx="804" cy="794"/>
          </a:xfrm>
        </p:grpSpPr>
        <p:sp>
          <p:nvSpPr>
            <p:cNvPr id="9247" name="Oval 3">
              <a:extLst>
                <a:ext uri="{FF2B5EF4-FFF2-40B4-BE49-F238E27FC236}">
                  <a16:creationId xmlns:a16="http://schemas.microsoft.com/office/drawing/2014/main" id="{B527A490-CD90-3FD7-2DD8-B1A105A25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8715"/>
              <a:ext cx="796" cy="79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48" name="Group 4">
              <a:extLst>
                <a:ext uri="{FF2B5EF4-FFF2-40B4-BE49-F238E27FC236}">
                  <a16:creationId xmlns:a16="http://schemas.microsoft.com/office/drawing/2014/main" id="{59D167D3-A973-ADE7-D898-154E0EED9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" y="8790"/>
              <a:ext cx="776" cy="367"/>
              <a:chOff x="4489" y="10056"/>
              <a:chExt cx="694" cy="303"/>
            </a:xfrm>
          </p:grpSpPr>
          <p:sp>
            <p:nvSpPr>
              <p:cNvPr id="9249" name="Oval 5">
                <a:extLst>
                  <a:ext uri="{FF2B5EF4-FFF2-40B4-BE49-F238E27FC236}">
                    <a16:creationId xmlns:a16="http://schemas.microsoft.com/office/drawing/2014/main" id="{E1B64931-66D7-862A-4EE7-C94B7B6C3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Oval 6">
                <a:extLst>
                  <a:ext uri="{FF2B5EF4-FFF2-40B4-BE49-F238E27FC236}">
                    <a16:creationId xmlns:a16="http://schemas.microsoft.com/office/drawing/2014/main" id="{99002268-D5AC-1247-37B6-E571AB35B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10056"/>
                <a:ext cx="347" cy="3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1" name="Oval 7">
                <a:extLst>
                  <a:ext uri="{FF2B5EF4-FFF2-40B4-BE49-F238E27FC236}">
                    <a16:creationId xmlns:a16="http://schemas.microsoft.com/office/drawing/2014/main" id="{9F3818C3-0F8F-AEF7-6599-2817C0266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10119"/>
                <a:ext cx="141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Oval 8">
                <a:extLst>
                  <a:ext uri="{FF2B5EF4-FFF2-40B4-BE49-F238E27FC236}">
                    <a16:creationId xmlns:a16="http://schemas.microsoft.com/office/drawing/2014/main" id="{94CA75C4-1391-B508-5218-859B6B631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0119"/>
                <a:ext cx="142" cy="1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21" name="Group 2">
            <a:extLst>
              <a:ext uri="{FF2B5EF4-FFF2-40B4-BE49-F238E27FC236}">
                <a16:creationId xmlns:a16="http://schemas.microsoft.com/office/drawing/2014/main" id="{AB8367AC-868D-964D-07E3-3C83D0EA77FC}"/>
              </a:ext>
            </a:extLst>
          </p:cNvPr>
          <p:cNvGrpSpPr>
            <a:grpSpLocks/>
          </p:cNvGrpSpPr>
          <p:nvPr/>
        </p:nvGrpSpPr>
        <p:grpSpPr bwMode="auto">
          <a:xfrm>
            <a:off x="2652713" y="4924425"/>
            <a:ext cx="504825" cy="504825"/>
            <a:chOff x="2372" y="9746"/>
            <a:chExt cx="796" cy="794"/>
          </a:xfrm>
        </p:grpSpPr>
        <p:sp>
          <p:nvSpPr>
            <p:cNvPr id="9241" name="Oval 3">
              <a:extLst>
                <a:ext uri="{FF2B5EF4-FFF2-40B4-BE49-F238E27FC236}">
                  <a16:creationId xmlns:a16="http://schemas.microsoft.com/office/drawing/2014/main" id="{45BCC99C-22A5-5AD9-61FA-2DFE71331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746"/>
              <a:ext cx="796" cy="794"/>
            </a:xfrm>
            <a:prstGeom prst="ellipse">
              <a:avLst/>
            </a:prstGeom>
            <a:solidFill>
              <a:srgbClr val="FFC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42" name="Group 4">
              <a:extLst>
                <a:ext uri="{FF2B5EF4-FFF2-40B4-BE49-F238E27FC236}">
                  <a16:creationId xmlns:a16="http://schemas.microsoft.com/office/drawing/2014/main" id="{141BDC58-3A24-FE78-BF1B-EA7430DE1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9820"/>
              <a:ext cx="789" cy="485"/>
              <a:chOff x="6599" y="2918"/>
              <a:chExt cx="1155" cy="1164"/>
            </a:xfrm>
          </p:grpSpPr>
          <p:sp>
            <p:nvSpPr>
              <p:cNvPr id="9243" name="Oval 5">
                <a:extLst>
                  <a:ext uri="{FF2B5EF4-FFF2-40B4-BE49-F238E27FC236}">
                    <a16:creationId xmlns:a16="http://schemas.microsoft.com/office/drawing/2014/main" id="{BDC00BC5-EBDE-11CB-CFFE-00DA2079B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9" y="2918"/>
                <a:ext cx="689" cy="11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44" name="Oval 6">
                <a:extLst>
                  <a:ext uri="{FF2B5EF4-FFF2-40B4-BE49-F238E27FC236}">
                    <a16:creationId xmlns:a16="http://schemas.microsoft.com/office/drawing/2014/main" id="{B979B267-C6A9-A171-99FA-A92249234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" y="3105"/>
                <a:ext cx="689" cy="8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45" name="Oval 7">
                <a:extLst>
                  <a:ext uri="{FF2B5EF4-FFF2-40B4-BE49-F238E27FC236}">
                    <a16:creationId xmlns:a16="http://schemas.microsoft.com/office/drawing/2014/main" id="{3F09E800-F992-AF9B-5888-90B65628E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Oval 8">
                <a:extLst>
                  <a:ext uri="{FF2B5EF4-FFF2-40B4-BE49-F238E27FC236}">
                    <a16:creationId xmlns:a16="http://schemas.microsoft.com/office/drawing/2014/main" id="{2A29A3AA-DB79-9019-4E7A-8172EC21D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5" y="3293"/>
                <a:ext cx="225" cy="22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22" name="Group 9">
            <a:extLst>
              <a:ext uri="{FF2B5EF4-FFF2-40B4-BE49-F238E27FC236}">
                <a16:creationId xmlns:a16="http://schemas.microsoft.com/office/drawing/2014/main" id="{4C60C9DE-2449-1747-2E2C-C977C59C70C2}"/>
              </a:ext>
            </a:extLst>
          </p:cNvPr>
          <p:cNvGrpSpPr>
            <a:grpSpLocks/>
          </p:cNvGrpSpPr>
          <p:nvPr/>
        </p:nvGrpSpPr>
        <p:grpSpPr bwMode="auto">
          <a:xfrm>
            <a:off x="2638425" y="5973763"/>
            <a:ext cx="506413" cy="504825"/>
            <a:chOff x="2233" y="10846"/>
            <a:chExt cx="796" cy="794"/>
          </a:xfrm>
        </p:grpSpPr>
        <p:sp>
          <p:nvSpPr>
            <p:cNvPr id="9235" name="Oval 10">
              <a:extLst>
                <a:ext uri="{FF2B5EF4-FFF2-40B4-BE49-F238E27FC236}">
                  <a16:creationId xmlns:a16="http://schemas.microsoft.com/office/drawing/2014/main" id="{0E611052-B0F6-35C8-2795-B0A6E2EE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36" name="Group 11">
              <a:extLst>
                <a:ext uri="{FF2B5EF4-FFF2-40B4-BE49-F238E27FC236}">
                  <a16:creationId xmlns:a16="http://schemas.microsoft.com/office/drawing/2014/main" id="{05CAB229-C333-368D-40CC-420F5B93B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9237" name="Oval 12">
                <a:extLst>
                  <a:ext uri="{FF2B5EF4-FFF2-40B4-BE49-F238E27FC236}">
                    <a16:creationId xmlns:a16="http://schemas.microsoft.com/office/drawing/2014/main" id="{963D3680-89FB-8659-7CED-0DC5F84C8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8" name="Oval 13">
                <a:extLst>
                  <a:ext uri="{FF2B5EF4-FFF2-40B4-BE49-F238E27FC236}">
                    <a16:creationId xmlns:a16="http://schemas.microsoft.com/office/drawing/2014/main" id="{98F97DC7-8899-43C6-1C1B-48045D8FD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9" name="Oval 14">
                <a:extLst>
                  <a:ext uri="{FF2B5EF4-FFF2-40B4-BE49-F238E27FC236}">
                    <a16:creationId xmlns:a16="http://schemas.microsoft.com/office/drawing/2014/main" id="{DAEFE044-0E6E-A595-1ECF-849007390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40" name="Oval 15">
                <a:extLst>
                  <a:ext uri="{FF2B5EF4-FFF2-40B4-BE49-F238E27FC236}">
                    <a16:creationId xmlns:a16="http://schemas.microsoft.com/office/drawing/2014/main" id="{38B5C26D-BEBD-5890-9F66-C741A62AA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E2A43347-6835-DA88-B61E-36108F33324C}"/>
              </a:ext>
            </a:extLst>
          </p:cNvPr>
          <p:cNvGrpSpPr>
            <a:grpSpLocks/>
          </p:cNvGrpSpPr>
          <p:nvPr/>
        </p:nvGrpSpPr>
        <p:grpSpPr bwMode="auto">
          <a:xfrm>
            <a:off x="2652713" y="5451475"/>
            <a:ext cx="504825" cy="504825"/>
            <a:chOff x="6214" y="9976"/>
            <a:chExt cx="796" cy="794"/>
          </a:xfrm>
        </p:grpSpPr>
        <p:sp>
          <p:nvSpPr>
            <p:cNvPr id="9229" name="Oval 17">
              <a:extLst>
                <a:ext uri="{FF2B5EF4-FFF2-40B4-BE49-F238E27FC236}">
                  <a16:creationId xmlns:a16="http://schemas.microsoft.com/office/drawing/2014/main" id="{1851D8FE-D45A-60A2-68DF-015C589A4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9976"/>
              <a:ext cx="796" cy="794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30" name="Group 18">
              <a:extLst>
                <a:ext uri="{FF2B5EF4-FFF2-40B4-BE49-F238E27FC236}">
                  <a16:creationId xmlns:a16="http://schemas.microsoft.com/office/drawing/2014/main" id="{E1D6C8BD-933C-B673-953F-EAFC558803D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232" y="10232"/>
              <a:ext cx="738" cy="143"/>
              <a:chOff x="4001" y="4273"/>
              <a:chExt cx="738" cy="143"/>
            </a:xfrm>
          </p:grpSpPr>
          <p:sp>
            <p:nvSpPr>
              <p:cNvPr id="9231" name="Oval 19">
                <a:extLst>
                  <a:ext uri="{FF2B5EF4-FFF2-40B4-BE49-F238E27FC236}">
                    <a16:creationId xmlns:a16="http://schemas.microsoft.com/office/drawing/2014/main" id="{5ED62D9D-547A-C597-A43C-1CC838CE0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2" name="Oval 20">
                <a:extLst>
                  <a:ext uri="{FF2B5EF4-FFF2-40B4-BE49-F238E27FC236}">
                    <a16:creationId xmlns:a16="http://schemas.microsoft.com/office/drawing/2014/main" id="{117B7C32-184F-A126-8E38-A6CAD84E5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3" name="Oval 21">
                <a:extLst>
                  <a:ext uri="{FF2B5EF4-FFF2-40B4-BE49-F238E27FC236}">
                    <a16:creationId xmlns:a16="http://schemas.microsoft.com/office/drawing/2014/main" id="{1B7BDEAF-7560-84ED-E4A8-645EABEE8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4" name="Oval 22">
                <a:extLst>
                  <a:ext uri="{FF2B5EF4-FFF2-40B4-BE49-F238E27FC236}">
                    <a16:creationId xmlns:a16="http://schemas.microsoft.com/office/drawing/2014/main" id="{9D99D464-F7AA-98BD-F06D-525A3DC30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24" name="Rectangle 3">
            <a:extLst>
              <a:ext uri="{FF2B5EF4-FFF2-40B4-BE49-F238E27FC236}">
                <a16:creationId xmlns:a16="http://schemas.microsoft.com/office/drawing/2014/main" id="{37BF489E-14BC-2D25-5C56-83403FD8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989013"/>
            <a:ext cx="117729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CA" altLang="fr-FR" sz="5400" b="1">
                <a:cs typeface="Arial" panose="020B0604020202020204" pitchFamily="34" charset="0"/>
              </a:rPr>
              <a:t>Cote      = </a:t>
            </a:r>
            <a:r>
              <a:rPr lang="fr-CA" altLang="fr-FR" sz="8800" b="1">
                <a:latin typeface="Times New Roman" panose="02020603050405020304" pitchFamily="18" charset="0"/>
                <a:cs typeface="Arial" panose="020B0604020202020204" pitchFamily="34" charset="0"/>
              </a:rPr>
              <a:t>{</a:t>
            </a:r>
            <a:r>
              <a:rPr lang="fr-CA" altLang="fr-FR" sz="7200" b="1">
                <a:cs typeface="Arial" panose="020B0604020202020204" pitchFamily="34" charset="0"/>
              </a:rPr>
              <a:t>[</a:t>
            </a:r>
            <a:r>
              <a:rPr lang="fr-CA" altLang="fr-FR" sz="5400" b="1">
                <a:cs typeface="Arial" panose="020B0604020202020204" pitchFamily="34" charset="0"/>
              </a:rPr>
              <a:t>(x-x)/σ</a:t>
            </a:r>
            <a:r>
              <a:rPr lang="fr-CA" altLang="fr-FR" sz="7200" b="1">
                <a:cs typeface="Arial" panose="020B0604020202020204" pitchFamily="34" charset="0"/>
              </a:rPr>
              <a:t>]</a:t>
            </a:r>
            <a:r>
              <a:rPr lang="fr-CA" altLang="fr-FR" sz="4400" b="1">
                <a:cs typeface="Arial" panose="020B0604020202020204" pitchFamily="34" charset="0"/>
              </a:rPr>
              <a:t>*</a:t>
            </a:r>
            <a:r>
              <a:rPr lang="fr-CA" altLang="fr-FR" sz="5400" b="1">
                <a:cs typeface="Arial" panose="020B0604020202020204" pitchFamily="34" charset="0"/>
              </a:rPr>
              <a:t>IDGZ + IFGZ + C</a:t>
            </a:r>
            <a:r>
              <a:rPr lang="fr-CA" altLang="fr-FR" sz="8000" b="1">
                <a:latin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fr-CA" altLang="fr-FR" sz="4400" b="1">
                <a:cs typeface="Arial" panose="020B0604020202020204" pitchFamily="34" charset="0"/>
              </a:rPr>
              <a:t>*</a:t>
            </a:r>
            <a:r>
              <a:rPr lang="fr-CA" altLang="fr-FR" sz="5400" b="1">
                <a:cs typeface="Arial" panose="020B0604020202020204" pitchFamily="34" charset="0"/>
              </a:rPr>
              <a:t>D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A5AED83-5D72-C073-38E8-E8DACF6CC586}"/>
              </a:ext>
            </a:extLst>
          </p:cNvPr>
          <p:cNvSpPr/>
          <p:nvPr/>
        </p:nvSpPr>
        <p:spPr>
          <a:xfrm>
            <a:off x="4070350" y="1082675"/>
            <a:ext cx="642938" cy="64293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1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6EFB5AE-1732-B5F7-4287-ED35A4A8F39B}"/>
              </a:ext>
            </a:extLst>
          </p:cNvPr>
          <p:cNvSpPr/>
          <p:nvPr/>
        </p:nvSpPr>
        <p:spPr>
          <a:xfrm>
            <a:off x="5199063" y="1082675"/>
            <a:ext cx="642937" cy="642938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2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6C07C57-3370-ACEF-A7DD-9825AD0AE7C6}"/>
              </a:ext>
            </a:extLst>
          </p:cNvPr>
          <p:cNvSpPr/>
          <p:nvPr/>
        </p:nvSpPr>
        <p:spPr>
          <a:xfrm>
            <a:off x="6567488" y="1074738"/>
            <a:ext cx="642937" cy="642937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4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3B22202-11DC-628C-7617-CF84263C2EEE}"/>
              </a:ext>
            </a:extLst>
          </p:cNvPr>
          <p:cNvSpPr/>
          <p:nvPr/>
        </p:nvSpPr>
        <p:spPr>
          <a:xfrm>
            <a:off x="8574088" y="1074738"/>
            <a:ext cx="642937" cy="642937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Arial Black" panose="020B0A04020102020204" pitchFamily="34" charset="0"/>
              </a:rPr>
              <a:t>3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E92179-149A-1D4A-6C9D-654A9E4526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39C225A8-734F-D932-1841-DF6EC70F2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B123191-8DC3-4FDF-A600-B8B04771587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Image 3">
            <a:extLst>
              <a:ext uri="{FF2B5EF4-FFF2-40B4-BE49-F238E27FC236}">
                <a16:creationId xmlns:a16="http://schemas.microsoft.com/office/drawing/2014/main" id="{9B6DC1E7-E764-1312-12CF-DE5CD4A80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ous-titre 2">
            <a:extLst>
              <a:ext uri="{FF2B5EF4-FFF2-40B4-BE49-F238E27FC236}">
                <a16:creationId xmlns:a16="http://schemas.microsoft.com/office/drawing/2014/main" id="{DC1FBF42-A087-4705-6FAF-783EE91B5563}"/>
              </a:ext>
            </a:extLst>
          </p:cNvPr>
          <p:cNvSpPr txBox="1">
            <a:spLocks/>
          </p:cNvSpPr>
          <p:nvPr/>
        </p:nvSpPr>
        <p:spPr bwMode="auto">
          <a:xfrm>
            <a:off x="3000375" y="750888"/>
            <a:ext cx="485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L’éca</a:t>
            </a:r>
            <a:r>
              <a:rPr lang="fr-CA" altLang="fr-FR" sz="36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t à la moyenne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E2EFE46-0E06-75C9-E28A-C1FA39CE098B}"/>
              </a:ext>
            </a:extLst>
          </p:cNvPr>
          <p:cNvSpPr/>
          <p:nvPr/>
        </p:nvSpPr>
        <p:spPr>
          <a:xfrm>
            <a:off x="2333625" y="820738"/>
            <a:ext cx="642938" cy="6445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1</a:t>
            </a:r>
            <a:endParaRPr lang="fr-FR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66F79-4DFE-B9CC-8B11-7BB3085052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FAEB6-0C5C-4A23-8E68-024EBAD34A00}" type="datetime1">
              <a:rPr lang="fr-CA" smtClean="0"/>
              <a:pPr>
                <a:defRPr/>
              </a:pPr>
              <a:t>2025-05-16</a:t>
            </a:fld>
            <a:endParaRPr lang="fr-FR" dirty="0"/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2555C708-B6BF-03B2-0E13-F6E9D8DD3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B4AA6C8-1975-4ED0-A276-4A26CF940750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fr-FR" altLang="fr-FR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Image 3">
            <a:extLst>
              <a:ext uri="{FF2B5EF4-FFF2-40B4-BE49-F238E27FC236}">
                <a16:creationId xmlns:a16="http://schemas.microsoft.com/office/drawing/2014/main" id="{19B569C6-A781-3804-B7C0-6F0AEB39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ous-titre 2">
            <a:extLst>
              <a:ext uri="{FF2B5EF4-FFF2-40B4-BE49-F238E27FC236}">
                <a16:creationId xmlns:a16="http://schemas.microsoft.com/office/drawing/2014/main" id="{25DC6C98-6A59-3BF6-B38A-F0EF65FF8A5D}"/>
              </a:ext>
            </a:extLst>
          </p:cNvPr>
          <p:cNvSpPr txBox="1">
            <a:spLocks/>
          </p:cNvSpPr>
          <p:nvPr/>
        </p:nvSpPr>
        <p:spPr bwMode="auto">
          <a:xfrm>
            <a:off x="3000375" y="750888"/>
            <a:ext cx="485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L’éca</a:t>
            </a:r>
            <a:r>
              <a:rPr lang="fr-CA" altLang="fr-FR" sz="3600">
                <a:solidFill>
                  <a:srgbClr val="FF0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r</a:t>
            </a:r>
            <a:r>
              <a:rPr lang="fr-CA" altLang="fr-FR" sz="3600">
                <a:latin typeface="Berlin Sans FB" panose="020E0602020502020306" pitchFamily="34" charset="0"/>
                <a:cs typeface="Arial" panose="020B0604020202020204" pitchFamily="34" charset="0"/>
              </a:rPr>
              <a:t>t à la moyenne</a:t>
            </a:r>
            <a:endParaRPr lang="fr-CA" altLang="fr-FR" sz="4800">
              <a:solidFill>
                <a:srgbClr val="FF0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6F845FE-3F14-D785-B6AC-3FB97FAA58D6}"/>
              </a:ext>
            </a:extLst>
          </p:cNvPr>
          <p:cNvSpPr/>
          <p:nvPr/>
        </p:nvSpPr>
        <p:spPr>
          <a:xfrm>
            <a:off x="2333625" y="820738"/>
            <a:ext cx="642938" cy="6445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2800" b="1" dirty="0">
                <a:latin typeface="+mj-lt"/>
              </a:rPr>
              <a:t>1</a:t>
            </a:r>
            <a:endParaRPr lang="fr-FR" sz="2800" b="1" dirty="0">
              <a:latin typeface="+mj-lt"/>
            </a:endParaRPr>
          </a:p>
        </p:txBody>
      </p:sp>
      <p:sp>
        <p:nvSpPr>
          <p:cNvPr id="11271" name="AutoShape 3">
            <a:extLst>
              <a:ext uri="{FF2B5EF4-FFF2-40B4-BE49-F238E27FC236}">
                <a16:creationId xmlns:a16="http://schemas.microsoft.com/office/drawing/2014/main" id="{B298985C-D4A6-F547-E404-480C3920E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328988"/>
            <a:ext cx="933450" cy="11334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000000"/>
              </a:gs>
            </a:gsLst>
            <a:lin ang="5400000" scaled="1"/>
          </a:gra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AutoShape 4">
            <a:extLst>
              <a:ext uri="{FF2B5EF4-FFF2-40B4-BE49-F238E27FC236}">
                <a16:creationId xmlns:a16="http://schemas.microsoft.com/office/drawing/2014/main" id="{20B78717-F259-124E-D981-8C6394AE200D}"/>
              </a:ext>
            </a:extLst>
          </p:cNvPr>
          <p:cNvSpPr>
            <a:spLocks noChangeArrowheads="1"/>
          </p:cNvSpPr>
          <p:nvPr/>
        </p:nvSpPr>
        <p:spPr bwMode="auto">
          <a:xfrm rot="905555">
            <a:off x="2238375" y="2778125"/>
            <a:ext cx="1433513" cy="1119188"/>
          </a:xfrm>
          <a:prstGeom prst="irregularSeal2">
            <a:avLst/>
          </a:prstGeom>
          <a:gradFill rotWithShape="1">
            <a:gsLst>
              <a:gs pos="0">
                <a:srgbClr val="7F7F7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73" name="Group 5">
            <a:extLst>
              <a:ext uri="{FF2B5EF4-FFF2-40B4-BE49-F238E27FC236}">
                <a16:creationId xmlns:a16="http://schemas.microsoft.com/office/drawing/2014/main" id="{B90AF089-6FEC-BBC9-1675-17CAE3733E6D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3328988"/>
            <a:ext cx="504825" cy="504825"/>
            <a:chOff x="2233" y="10846"/>
            <a:chExt cx="796" cy="794"/>
          </a:xfrm>
        </p:grpSpPr>
        <p:sp>
          <p:nvSpPr>
            <p:cNvPr id="11336" name="Oval 6">
              <a:extLst>
                <a:ext uri="{FF2B5EF4-FFF2-40B4-BE49-F238E27FC236}">
                  <a16:creationId xmlns:a16="http://schemas.microsoft.com/office/drawing/2014/main" id="{A41AD93C-35CA-7B97-0251-358BD84E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846"/>
              <a:ext cx="796" cy="794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37" name="Group 7">
              <a:extLst>
                <a:ext uri="{FF2B5EF4-FFF2-40B4-BE49-F238E27FC236}">
                  <a16:creationId xmlns:a16="http://schemas.microsoft.com/office/drawing/2014/main" id="{0ABD3971-BA7B-E65D-918C-5F48DDD12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10846"/>
              <a:ext cx="644" cy="350"/>
              <a:chOff x="6280" y="9955"/>
              <a:chExt cx="644" cy="350"/>
            </a:xfrm>
          </p:grpSpPr>
          <p:sp>
            <p:nvSpPr>
              <p:cNvPr id="11338" name="Oval 8">
                <a:extLst>
                  <a:ext uri="{FF2B5EF4-FFF2-40B4-BE49-F238E27FC236}">
                    <a16:creationId xmlns:a16="http://schemas.microsoft.com/office/drawing/2014/main" id="{24BACBF8-83C2-87E8-10AF-7F8DC71D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" y="10011"/>
                <a:ext cx="289" cy="2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39" name="Oval 9">
                <a:extLst>
                  <a:ext uri="{FF2B5EF4-FFF2-40B4-BE49-F238E27FC236}">
                    <a16:creationId xmlns:a16="http://schemas.microsoft.com/office/drawing/2014/main" id="{2BF77547-F062-E2A0-B5DE-7D7656146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" y="9955"/>
                <a:ext cx="370" cy="3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40" name="Oval 10">
                <a:extLst>
                  <a:ext uri="{FF2B5EF4-FFF2-40B4-BE49-F238E27FC236}">
                    <a16:creationId xmlns:a16="http://schemas.microsoft.com/office/drawing/2014/main" id="{6F58EFF6-EECA-A736-DF1E-931727E6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41" name="Oval 11">
                <a:extLst>
                  <a:ext uri="{FF2B5EF4-FFF2-40B4-BE49-F238E27FC236}">
                    <a16:creationId xmlns:a16="http://schemas.microsoft.com/office/drawing/2014/main" id="{905FAD29-BA55-A5E1-61A2-A12FBCB5F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" y="10098"/>
                <a:ext cx="131" cy="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1274" name="AutoShape 12">
            <a:extLst>
              <a:ext uri="{FF2B5EF4-FFF2-40B4-BE49-F238E27FC236}">
                <a16:creationId xmlns:a16="http://schemas.microsoft.com/office/drawing/2014/main" id="{CF4B3209-116A-1718-9267-581099E7FF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5438" y="3833813"/>
            <a:ext cx="0" cy="6064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75" name="Group 13">
            <a:extLst>
              <a:ext uri="{FF2B5EF4-FFF2-40B4-BE49-F238E27FC236}">
                <a16:creationId xmlns:a16="http://schemas.microsoft.com/office/drawing/2014/main" id="{9EE4F245-BC9A-2D8D-F3D5-76CB2120D3DE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3944938"/>
            <a:ext cx="47625" cy="284162"/>
            <a:chOff x="7139" y="13780"/>
            <a:chExt cx="75" cy="447"/>
          </a:xfrm>
        </p:grpSpPr>
        <p:sp>
          <p:nvSpPr>
            <p:cNvPr id="11333" name="Oval 14">
              <a:extLst>
                <a:ext uri="{FF2B5EF4-FFF2-40B4-BE49-F238E27FC236}">
                  <a16:creationId xmlns:a16="http://schemas.microsoft.com/office/drawing/2014/main" id="{A8645CF6-8E93-2133-85E6-78DA0168F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9" y="13780"/>
              <a:ext cx="71" cy="7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34" name="Oval 15">
              <a:extLst>
                <a:ext uri="{FF2B5EF4-FFF2-40B4-BE49-F238E27FC236}">
                  <a16:creationId xmlns:a16="http://schemas.microsoft.com/office/drawing/2014/main" id="{46D1DBB0-AA5E-5F46-A12B-CE4A1F69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" y="13961"/>
              <a:ext cx="71" cy="7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35" name="Oval 16">
              <a:extLst>
                <a:ext uri="{FF2B5EF4-FFF2-40B4-BE49-F238E27FC236}">
                  <a16:creationId xmlns:a16="http://schemas.microsoft.com/office/drawing/2014/main" id="{1DF4385E-C164-E2E4-3179-48742C234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9" y="14153"/>
              <a:ext cx="71" cy="7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76" name="AutoShape 18">
            <a:extLst>
              <a:ext uri="{FF2B5EF4-FFF2-40B4-BE49-F238E27FC236}">
                <a16:creationId xmlns:a16="http://schemas.microsoft.com/office/drawing/2014/main" id="{A5AECCD5-3482-7AD0-8A1B-7416798496A6}"/>
              </a:ext>
            </a:extLst>
          </p:cNvPr>
          <p:cNvSpPr>
            <a:spLocks noChangeArrowheads="1"/>
          </p:cNvSpPr>
          <p:nvPr/>
        </p:nvSpPr>
        <p:spPr bwMode="auto">
          <a:xfrm rot="-1166201">
            <a:off x="3160713" y="3833813"/>
            <a:ext cx="292100" cy="109537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AutoShape 19">
            <a:extLst>
              <a:ext uri="{FF2B5EF4-FFF2-40B4-BE49-F238E27FC236}">
                <a16:creationId xmlns:a16="http://schemas.microsoft.com/office/drawing/2014/main" id="{0CAE1E0E-9EFE-948A-2715-5226E81819FF}"/>
              </a:ext>
            </a:extLst>
          </p:cNvPr>
          <p:cNvSpPr>
            <a:spLocks noChangeArrowheads="1"/>
          </p:cNvSpPr>
          <p:nvPr/>
        </p:nvSpPr>
        <p:spPr bwMode="auto">
          <a:xfrm rot="-9762129">
            <a:off x="2378075" y="3833813"/>
            <a:ext cx="292100" cy="109537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8" name="AutoShape 20">
            <a:extLst>
              <a:ext uri="{FF2B5EF4-FFF2-40B4-BE49-F238E27FC236}">
                <a16:creationId xmlns:a16="http://schemas.microsoft.com/office/drawing/2014/main" id="{5A06C8F4-1DC3-CCAE-543E-DCCE074B52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15407" y="4553744"/>
            <a:ext cx="292100" cy="109537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9" name="AutoShape 21">
            <a:extLst>
              <a:ext uri="{FF2B5EF4-FFF2-40B4-BE49-F238E27FC236}">
                <a16:creationId xmlns:a16="http://schemas.microsoft.com/office/drawing/2014/main" id="{202A612F-3285-E807-7474-9103C52CD4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74169" y="4553744"/>
            <a:ext cx="292100" cy="109538"/>
          </a:xfrm>
          <a:prstGeom prst="flowChartDelay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C068B3-FCD3-4BC5-0D5A-A3C58E93F907}"/>
              </a:ext>
            </a:extLst>
          </p:cNvPr>
          <p:cNvSpPr/>
          <p:nvPr/>
        </p:nvSpPr>
        <p:spPr>
          <a:xfrm>
            <a:off x="3524250" y="2143125"/>
            <a:ext cx="2214563" cy="1143000"/>
          </a:xfrm>
          <a:prstGeom prst="wedgeRectCallout">
            <a:avLst>
              <a:gd name="adj1" fmla="val -66202"/>
              <a:gd name="adj2" fmla="val 837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1281" name="Picture 23" descr="Image associée">
            <a:extLst>
              <a:ext uri="{FF2B5EF4-FFF2-40B4-BE49-F238E27FC236}">
                <a16:creationId xmlns:a16="http://schemas.microsoft.com/office/drawing/2014/main" id="{3CB63815-4283-446C-A694-1465A9E7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214563"/>
            <a:ext cx="16684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2" name="Group 24">
            <a:extLst>
              <a:ext uri="{FF2B5EF4-FFF2-40B4-BE49-F238E27FC236}">
                <a16:creationId xmlns:a16="http://schemas.microsoft.com/office/drawing/2014/main" id="{E51CFAC2-B17B-CFEF-09BF-06A8CDBD5E67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428875"/>
            <a:ext cx="468313" cy="477838"/>
            <a:chOff x="3267" y="1086"/>
            <a:chExt cx="738" cy="752"/>
          </a:xfrm>
        </p:grpSpPr>
        <p:sp>
          <p:nvSpPr>
            <p:cNvPr id="11326" name="AutoShape 25">
              <a:extLst>
                <a:ext uri="{FF2B5EF4-FFF2-40B4-BE49-F238E27FC236}">
                  <a16:creationId xmlns:a16="http://schemas.microsoft.com/office/drawing/2014/main" id="{55EEF509-C1FE-40B8-0CD1-326979554B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35" y="1018"/>
              <a:ext cx="602" cy="738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27" name="Oval 26">
              <a:extLst>
                <a:ext uri="{FF2B5EF4-FFF2-40B4-BE49-F238E27FC236}">
                  <a16:creationId xmlns:a16="http://schemas.microsoft.com/office/drawing/2014/main" id="{0954B4A7-A730-E02A-CD57-E08315EC6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300"/>
              <a:ext cx="526" cy="538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28" name="Group 27">
              <a:extLst>
                <a:ext uri="{FF2B5EF4-FFF2-40B4-BE49-F238E27FC236}">
                  <a16:creationId xmlns:a16="http://schemas.microsoft.com/office/drawing/2014/main" id="{4C998993-985A-40CD-1FE0-D736623DA77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267" y="1470"/>
              <a:ext cx="738" cy="143"/>
              <a:chOff x="4001" y="4273"/>
              <a:chExt cx="738" cy="143"/>
            </a:xfrm>
          </p:grpSpPr>
          <p:sp>
            <p:nvSpPr>
              <p:cNvPr id="11329" name="Oval 28">
                <a:extLst>
                  <a:ext uri="{FF2B5EF4-FFF2-40B4-BE49-F238E27FC236}">
                    <a16:creationId xmlns:a16="http://schemas.microsoft.com/office/drawing/2014/main" id="{A7A4ED2D-057C-90F2-17CF-744F282D6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30" name="Oval 29">
                <a:extLst>
                  <a:ext uri="{FF2B5EF4-FFF2-40B4-BE49-F238E27FC236}">
                    <a16:creationId xmlns:a16="http://schemas.microsoft.com/office/drawing/2014/main" id="{A66A4E49-C7E1-54B5-2AC0-7653F09CB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31" name="Oval 30">
                <a:extLst>
                  <a:ext uri="{FF2B5EF4-FFF2-40B4-BE49-F238E27FC236}">
                    <a16:creationId xmlns:a16="http://schemas.microsoft.com/office/drawing/2014/main" id="{BC00B59A-9C82-9547-2C97-66487AD83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32" name="Oval 31">
                <a:extLst>
                  <a:ext uri="{FF2B5EF4-FFF2-40B4-BE49-F238E27FC236}">
                    <a16:creationId xmlns:a16="http://schemas.microsoft.com/office/drawing/2014/main" id="{3E3EA3AF-CA1D-ADF1-6FDA-E1A2D0E68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283" name="Group 2">
            <a:extLst>
              <a:ext uri="{FF2B5EF4-FFF2-40B4-BE49-F238E27FC236}">
                <a16:creationId xmlns:a16="http://schemas.microsoft.com/office/drawing/2014/main" id="{6B274D29-0FBF-29A9-4FFF-FB48D515E525}"/>
              </a:ext>
            </a:extLst>
          </p:cNvPr>
          <p:cNvGrpSpPr>
            <a:grpSpLocks/>
          </p:cNvGrpSpPr>
          <p:nvPr/>
        </p:nvGrpSpPr>
        <p:grpSpPr bwMode="auto">
          <a:xfrm>
            <a:off x="8596313" y="2714625"/>
            <a:ext cx="1433512" cy="2125663"/>
            <a:chOff x="2128" y="11918"/>
            <a:chExt cx="2256" cy="3348"/>
          </a:xfrm>
        </p:grpSpPr>
        <p:sp>
          <p:nvSpPr>
            <p:cNvPr id="11309" name="AutoShape 3">
              <a:extLst>
                <a:ext uri="{FF2B5EF4-FFF2-40B4-BE49-F238E27FC236}">
                  <a16:creationId xmlns:a16="http://schemas.microsoft.com/office/drawing/2014/main" id="{33FDE502-FA9A-234E-9375-404028FEF1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555">
              <a:off x="2128" y="11918"/>
              <a:ext cx="2256" cy="1762"/>
            </a:xfrm>
            <a:prstGeom prst="irregularSeal2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0" name="AutoShape 4">
              <a:extLst>
                <a:ext uri="{FF2B5EF4-FFF2-40B4-BE49-F238E27FC236}">
                  <a16:creationId xmlns:a16="http://schemas.microsoft.com/office/drawing/2014/main" id="{44B81F59-69ED-711F-728D-BC21424DA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12942"/>
              <a:ext cx="1485" cy="17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6DDE8"/>
                </a:gs>
                <a:gs pos="5000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11" name="Group 5">
              <a:extLst>
                <a:ext uri="{FF2B5EF4-FFF2-40B4-BE49-F238E27FC236}">
                  <a16:creationId xmlns:a16="http://schemas.microsoft.com/office/drawing/2014/main" id="{8DCB28E3-8B32-5F03-F58C-BE3AB40B4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7" y="12838"/>
              <a:ext cx="796" cy="794"/>
              <a:chOff x="2372" y="9746"/>
              <a:chExt cx="796" cy="794"/>
            </a:xfrm>
          </p:grpSpPr>
          <p:sp>
            <p:nvSpPr>
              <p:cNvPr id="11320" name="Oval 6">
                <a:extLst>
                  <a:ext uri="{FF2B5EF4-FFF2-40B4-BE49-F238E27FC236}">
                    <a16:creationId xmlns:a16="http://schemas.microsoft.com/office/drawing/2014/main" id="{4CF59C1C-1A04-D663-32FA-EA22822D9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9746"/>
                <a:ext cx="796" cy="794"/>
              </a:xfrm>
              <a:prstGeom prst="ellipse">
                <a:avLst/>
              </a:prstGeom>
              <a:solidFill>
                <a:srgbClr val="FFC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21" name="Group 7">
                <a:extLst>
                  <a:ext uri="{FF2B5EF4-FFF2-40B4-BE49-F238E27FC236}">
                    <a16:creationId xmlns:a16="http://schemas.microsoft.com/office/drawing/2014/main" id="{F4E38D14-7E6A-0BFA-F02D-7D21B953AE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" y="9820"/>
                <a:ext cx="789" cy="485"/>
                <a:chOff x="6599" y="2918"/>
                <a:chExt cx="1155" cy="1164"/>
              </a:xfrm>
            </p:grpSpPr>
            <p:sp>
              <p:nvSpPr>
                <p:cNvPr id="11322" name="Oval 8">
                  <a:extLst>
                    <a:ext uri="{FF2B5EF4-FFF2-40B4-BE49-F238E27FC236}">
                      <a16:creationId xmlns:a16="http://schemas.microsoft.com/office/drawing/2014/main" id="{6C2F5539-6768-61AE-13BF-90F931732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99" y="2918"/>
                  <a:ext cx="689" cy="1164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23" name="Oval 9">
                  <a:extLst>
                    <a:ext uri="{FF2B5EF4-FFF2-40B4-BE49-F238E27FC236}">
                      <a16:creationId xmlns:a16="http://schemas.microsoft.com/office/drawing/2014/main" id="{8AFCC002-36BD-6D20-1993-B761CE2ED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5" y="3105"/>
                  <a:ext cx="689" cy="801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24" name="Oval 10">
                  <a:extLst>
                    <a:ext uri="{FF2B5EF4-FFF2-40B4-BE49-F238E27FC236}">
                      <a16:creationId xmlns:a16="http://schemas.microsoft.com/office/drawing/2014/main" id="{D486DA7C-85F7-5801-281E-C41C073E6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4" y="3293"/>
                  <a:ext cx="225" cy="22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25" name="Oval 11">
                  <a:extLst>
                    <a:ext uri="{FF2B5EF4-FFF2-40B4-BE49-F238E27FC236}">
                      <a16:creationId xmlns:a16="http://schemas.microsoft.com/office/drawing/2014/main" id="{59E63FC0-74A5-B540-D2BF-8F54A2065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5" y="3293"/>
                  <a:ext cx="225" cy="225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312" name="AutoShape 12">
              <a:extLst>
                <a:ext uri="{FF2B5EF4-FFF2-40B4-BE49-F238E27FC236}">
                  <a16:creationId xmlns:a16="http://schemas.microsoft.com/office/drawing/2014/main" id="{8C114247-3B30-FE57-BB52-81E7F18DAD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63719">
              <a:off x="3713" y="13585"/>
              <a:ext cx="125" cy="709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3" name="AutoShape 13">
              <a:extLst>
                <a:ext uri="{FF2B5EF4-FFF2-40B4-BE49-F238E27FC236}">
                  <a16:creationId xmlns:a16="http://schemas.microsoft.com/office/drawing/2014/main" id="{CEA76D9F-E1C9-3FC3-136B-FDF88F2D88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41370" flipH="1">
              <a:off x="2686" y="13600"/>
              <a:ext cx="122" cy="709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4" name="AutoShape 14">
              <a:extLst>
                <a:ext uri="{FF2B5EF4-FFF2-40B4-BE49-F238E27FC236}">
                  <a16:creationId xmlns:a16="http://schemas.microsoft.com/office/drawing/2014/main" id="{1DC8A4EF-5549-02AD-C26B-5BB0D77D89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99" y="14923"/>
              <a:ext cx="540" cy="145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5" name="AutoShape 15">
              <a:extLst>
                <a:ext uri="{FF2B5EF4-FFF2-40B4-BE49-F238E27FC236}">
                  <a16:creationId xmlns:a16="http://schemas.microsoft.com/office/drawing/2014/main" id="{5AE77EAE-384E-A78C-0CAD-26CFB68158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5" y="14923"/>
              <a:ext cx="540" cy="145"/>
            </a:xfrm>
            <a:prstGeom prst="flowChartDelay">
              <a:avLst/>
            </a:prstGeom>
            <a:solidFill>
              <a:srgbClr val="FDE9D9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16" name="AutoShape 16">
              <a:extLst>
                <a:ext uri="{FF2B5EF4-FFF2-40B4-BE49-F238E27FC236}">
                  <a16:creationId xmlns:a16="http://schemas.microsoft.com/office/drawing/2014/main" id="{2D8BAF20-10E0-F282-4489-C963913B57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24" y="13632"/>
              <a:ext cx="1" cy="10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17" name="Oval 17">
              <a:extLst>
                <a:ext uri="{FF2B5EF4-FFF2-40B4-BE49-F238E27FC236}">
                  <a16:creationId xmlns:a16="http://schemas.microsoft.com/office/drawing/2014/main" id="{653ED01B-3A62-DC8B-72E1-05C3CD3B7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4109"/>
              <a:ext cx="73" cy="7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8" name="Oval 18">
              <a:extLst>
                <a:ext uri="{FF2B5EF4-FFF2-40B4-BE49-F238E27FC236}">
                  <a16:creationId xmlns:a16="http://schemas.microsoft.com/office/drawing/2014/main" id="{08A46BAB-D827-2544-C06D-A99D83254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3928"/>
              <a:ext cx="73" cy="7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9" name="Oval 19">
              <a:extLst>
                <a:ext uri="{FF2B5EF4-FFF2-40B4-BE49-F238E27FC236}">
                  <a16:creationId xmlns:a16="http://schemas.microsoft.com/office/drawing/2014/main" id="{272522E2-82CA-9DD1-12C0-BA5CAFA6C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13774"/>
              <a:ext cx="73" cy="79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974AFAA-B6FD-E00E-FD4C-E6C47C3E8318}"/>
              </a:ext>
            </a:extLst>
          </p:cNvPr>
          <p:cNvSpPr/>
          <p:nvPr/>
        </p:nvSpPr>
        <p:spPr>
          <a:xfrm>
            <a:off x="5810250" y="2143125"/>
            <a:ext cx="2214563" cy="1143000"/>
          </a:xfrm>
          <a:prstGeom prst="wedgeRectCallout">
            <a:avLst>
              <a:gd name="adj1" fmla="val 88531"/>
              <a:gd name="adj2" fmla="val 869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fr-CA" sz="3600" dirty="0">
                <a:solidFill>
                  <a:schemeClr val="tx1"/>
                </a:solidFill>
              </a:rPr>
              <a:t>2+3=?</a:t>
            </a:r>
            <a:endParaRPr lang="fr-FR" sz="3600" dirty="0">
              <a:solidFill>
                <a:schemeClr val="tx1"/>
              </a:solidFill>
            </a:endParaRPr>
          </a:p>
        </p:txBody>
      </p:sp>
      <p:grpSp>
        <p:nvGrpSpPr>
          <p:cNvPr id="11285" name="Group 20">
            <a:extLst>
              <a:ext uri="{FF2B5EF4-FFF2-40B4-BE49-F238E27FC236}">
                <a16:creationId xmlns:a16="http://schemas.microsoft.com/office/drawing/2014/main" id="{9BD524BF-1C4F-CC1D-0A8E-E17BC8EA385E}"/>
              </a:ext>
            </a:extLst>
          </p:cNvPr>
          <p:cNvGrpSpPr>
            <a:grpSpLocks/>
          </p:cNvGrpSpPr>
          <p:nvPr/>
        </p:nvGrpSpPr>
        <p:grpSpPr bwMode="auto">
          <a:xfrm>
            <a:off x="5881688" y="2571750"/>
            <a:ext cx="660400" cy="327025"/>
            <a:chOff x="2964" y="3628"/>
            <a:chExt cx="1041" cy="516"/>
          </a:xfrm>
        </p:grpSpPr>
        <p:sp>
          <p:nvSpPr>
            <p:cNvPr id="11301" name="AutoShape 21">
              <a:extLst>
                <a:ext uri="{FF2B5EF4-FFF2-40B4-BE49-F238E27FC236}">
                  <a16:creationId xmlns:a16="http://schemas.microsoft.com/office/drawing/2014/main" id="{2BB5C870-9B3F-18A8-4175-27F0B4DC70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01" y="3381"/>
              <a:ext cx="368" cy="104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2" name="AutoShape 22">
              <a:extLst>
                <a:ext uri="{FF2B5EF4-FFF2-40B4-BE49-F238E27FC236}">
                  <a16:creationId xmlns:a16="http://schemas.microsoft.com/office/drawing/2014/main" id="{15448855-8B4C-8D45-5339-A6806F366E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296" y="3560"/>
              <a:ext cx="368" cy="68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3" name="Oval 23">
              <a:extLst>
                <a:ext uri="{FF2B5EF4-FFF2-40B4-BE49-F238E27FC236}">
                  <a16:creationId xmlns:a16="http://schemas.microsoft.com/office/drawing/2014/main" id="{60D60F2E-FA73-F54F-8B3C-A61B9718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628"/>
              <a:ext cx="526" cy="516"/>
            </a:xfrm>
            <a:prstGeom prst="ellipse">
              <a:avLst/>
            </a:prstGeom>
            <a:solidFill>
              <a:srgbClr val="00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04" name="Group 24">
              <a:extLst>
                <a:ext uri="{FF2B5EF4-FFF2-40B4-BE49-F238E27FC236}">
                  <a16:creationId xmlns:a16="http://schemas.microsoft.com/office/drawing/2014/main" id="{51ED96CD-2DDA-2042-8FD4-E075F64A7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771"/>
              <a:ext cx="536" cy="143"/>
              <a:chOff x="4001" y="4273"/>
              <a:chExt cx="738" cy="143"/>
            </a:xfrm>
          </p:grpSpPr>
          <p:sp>
            <p:nvSpPr>
              <p:cNvPr id="11305" name="Oval 25">
                <a:extLst>
                  <a:ext uri="{FF2B5EF4-FFF2-40B4-BE49-F238E27FC236}">
                    <a16:creationId xmlns:a16="http://schemas.microsoft.com/office/drawing/2014/main" id="{D45EAC50-F91C-50A3-DDF8-BAA645FC6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16483">
                <a:off x="4001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6" name="Oval 26">
                <a:extLst>
                  <a:ext uri="{FF2B5EF4-FFF2-40B4-BE49-F238E27FC236}">
                    <a16:creationId xmlns:a16="http://schemas.microsoft.com/office/drawing/2014/main" id="{9FFC7BAC-F839-521C-9BA8-28FC93C74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174">
                <a:off x="4370" y="4273"/>
                <a:ext cx="369" cy="1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7" name="Oval 27">
                <a:extLst>
                  <a:ext uri="{FF2B5EF4-FFF2-40B4-BE49-F238E27FC236}">
                    <a16:creationId xmlns:a16="http://schemas.microsoft.com/office/drawing/2014/main" id="{D56D59E0-BB45-FD75-6F0D-2CFF29178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43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8" name="Oval 28">
                <a:extLst>
                  <a:ext uri="{FF2B5EF4-FFF2-40B4-BE49-F238E27FC236}">
                    <a16:creationId xmlns:a16="http://schemas.microsoft.com/office/drawing/2014/main" id="{3657A0FE-CBC3-1459-C90E-3E1F7DB34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328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286" name="WordArt 3">
            <a:extLst>
              <a:ext uri="{FF2B5EF4-FFF2-40B4-BE49-F238E27FC236}">
                <a16:creationId xmlns:a16="http://schemas.microsoft.com/office/drawing/2014/main" id="{BC6EB33F-5C04-BD55-4356-6A1240CD2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5688" y="3214688"/>
            <a:ext cx="174307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Bauhaus 93" panose="04030905020B02020C02" pitchFamily="82" charset="0"/>
              </a:rPr>
              <a:t>70%</a:t>
            </a:r>
          </a:p>
        </p:txBody>
      </p:sp>
      <p:sp>
        <p:nvSpPr>
          <p:cNvPr id="68" name="WordArt 29">
            <a:extLst>
              <a:ext uri="{FF2B5EF4-FFF2-40B4-BE49-F238E27FC236}">
                <a16:creationId xmlns:a16="http://schemas.microsoft.com/office/drawing/2014/main" id="{39552287-0E37-967C-8E30-183813D527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214688"/>
            <a:ext cx="1787525" cy="982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9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Bauhaus 93" panose="04030905020B02020C02" pitchFamily="82" charset="0"/>
              </a:rPr>
              <a:t>75%</a:t>
            </a:r>
          </a:p>
        </p:txBody>
      </p:sp>
      <p:grpSp>
        <p:nvGrpSpPr>
          <p:cNvPr id="14" name="Group 69">
            <a:extLst>
              <a:ext uri="{FF2B5EF4-FFF2-40B4-BE49-F238E27FC236}">
                <a16:creationId xmlns:a16="http://schemas.microsoft.com/office/drawing/2014/main" id="{945A09FF-5B66-4644-C991-3FD25BD17A3C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571875"/>
            <a:ext cx="1714500" cy="1785938"/>
            <a:chOff x="9578" y="3292"/>
            <a:chExt cx="1676" cy="1633"/>
          </a:xfrm>
        </p:grpSpPr>
        <p:sp>
          <p:nvSpPr>
            <p:cNvPr id="11289" name="AutoShape 70">
              <a:extLst>
                <a:ext uri="{FF2B5EF4-FFF2-40B4-BE49-F238E27FC236}">
                  <a16:creationId xmlns:a16="http://schemas.microsoft.com/office/drawing/2014/main" id="{1729B69C-6A4B-6146-86F1-8D5CACB8D0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552">
              <a:off x="9578" y="3292"/>
              <a:ext cx="1676" cy="1633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F7F7F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90" name="Group 71">
              <a:extLst>
                <a:ext uri="{FF2B5EF4-FFF2-40B4-BE49-F238E27FC236}">
                  <a16:creationId xmlns:a16="http://schemas.microsoft.com/office/drawing/2014/main" id="{65BAEC9A-1A0D-DF56-476B-AFD880789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68" y="3624"/>
              <a:ext cx="774" cy="908"/>
              <a:chOff x="1155" y="3767"/>
              <a:chExt cx="774" cy="908"/>
            </a:xfrm>
          </p:grpSpPr>
          <p:grpSp>
            <p:nvGrpSpPr>
              <p:cNvPr id="11291" name="Group 72">
                <a:extLst>
                  <a:ext uri="{FF2B5EF4-FFF2-40B4-BE49-F238E27FC236}">
                    <a16:creationId xmlns:a16="http://schemas.microsoft.com/office/drawing/2014/main" id="{FE79DD30-0933-5B4B-2783-9E9BA8DBA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9" y="3767"/>
                <a:ext cx="702" cy="313"/>
                <a:chOff x="2286" y="7802"/>
                <a:chExt cx="702" cy="313"/>
              </a:xfrm>
            </p:grpSpPr>
            <p:sp>
              <p:nvSpPr>
                <p:cNvPr id="11297" name="Oval 73">
                  <a:extLst>
                    <a:ext uri="{FF2B5EF4-FFF2-40B4-BE49-F238E27FC236}">
                      <a16:creationId xmlns:a16="http://schemas.microsoft.com/office/drawing/2014/main" id="{95732FFC-3B7D-1900-C1A2-18C2B3DF87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7" y="7802"/>
                  <a:ext cx="351" cy="31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98" name="Oval 74">
                  <a:extLst>
                    <a:ext uri="{FF2B5EF4-FFF2-40B4-BE49-F238E27FC236}">
                      <a16:creationId xmlns:a16="http://schemas.microsoft.com/office/drawing/2014/main" id="{E0B82F1E-B67B-7058-DE8E-548D505F6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" y="7802"/>
                  <a:ext cx="351" cy="31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99" name="Oval 75">
                  <a:extLst>
                    <a:ext uri="{FF2B5EF4-FFF2-40B4-BE49-F238E27FC236}">
                      <a16:creationId xmlns:a16="http://schemas.microsoft.com/office/drawing/2014/main" id="{AF7B5927-35C1-ED37-BF94-A0A21D171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9" y="7867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00" name="Oval 76">
                  <a:extLst>
                    <a:ext uri="{FF2B5EF4-FFF2-40B4-BE49-F238E27FC236}">
                      <a16:creationId xmlns:a16="http://schemas.microsoft.com/office/drawing/2014/main" id="{564AB229-6724-158B-9ACB-E15F39EF1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5" y="7867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292" name="Group 77">
                <a:extLst>
                  <a:ext uri="{FF2B5EF4-FFF2-40B4-BE49-F238E27FC236}">
                    <a16:creationId xmlns:a16="http://schemas.microsoft.com/office/drawing/2014/main" id="{603196C5-ACDC-2888-9A70-10B228E4D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5" y="4196"/>
                <a:ext cx="774" cy="479"/>
                <a:chOff x="2082" y="4496"/>
                <a:chExt cx="878" cy="581"/>
              </a:xfrm>
            </p:grpSpPr>
            <p:sp>
              <p:nvSpPr>
                <p:cNvPr id="11293" name="Freeform 78">
                  <a:extLst>
                    <a:ext uri="{FF2B5EF4-FFF2-40B4-BE49-F238E27FC236}">
                      <a16:creationId xmlns:a16="http://schemas.microsoft.com/office/drawing/2014/main" id="{94D50356-EF0F-812D-A1CB-056982E69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4496"/>
                  <a:ext cx="878" cy="581"/>
                </a:xfrm>
                <a:custGeom>
                  <a:avLst/>
                  <a:gdLst>
                    <a:gd name="T0" fmla="*/ 1 w 1218"/>
                    <a:gd name="T1" fmla="*/ 15 h 596"/>
                    <a:gd name="T2" fmla="*/ 1 w 1218"/>
                    <a:gd name="T3" fmla="*/ 93 h 596"/>
                    <a:gd name="T4" fmla="*/ 1 w 1218"/>
                    <a:gd name="T5" fmla="*/ 19 h 596"/>
                    <a:gd name="T6" fmla="*/ 1 w 1218"/>
                    <a:gd name="T7" fmla="*/ 129 h 596"/>
                    <a:gd name="T8" fmla="*/ 1 w 1218"/>
                    <a:gd name="T9" fmla="*/ 227 h 596"/>
                    <a:gd name="T10" fmla="*/ 1 w 1218"/>
                    <a:gd name="T11" fmla="*/ 162 h 596"/>
                    <a:gd name="T12" fmla="*/ 1 w 1218"/>
                    <a:gd name="T13" fmla="*/ 227 h 596"/>
                    <a:gd name="T14" fmla="*/ 1 w 1218"/>
                    <a:gd name="T15" fmla="*/ 129 h 596"/>
                    <a:gd name="T16" fmla="*/ 1 w 1218"/>
                    <a:gd name="T17" fmla="*/ 15 h 5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18"/>
                    <a:gd name="T28" fmla="*/ 0 h 596"/>
                    <a:gd name="T29" fmla="*/ 1218 w 1218"/>
                    <a:gd name="T30" fmla="*/ 596 h 5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18" h="596">
                      <a:moveTo>
                        <a:pt x="70" y="15"/>
                      </a:moveTo>
                      <a:cubicBezTo>
                        <a:pt x="140" y="0"/>
                        <a:pt x="448" y="236"/>
                        <a:pt x="628" y="240"/>
                      </a:cubicBezTo>
                      <a:cubicBezTo>
                        <a:pt x="808" y="244"/>
                        <a:pt x="1078" y="25"/>
                        <a:pt x="1148" y="40"/>
                      </a:cubicBezTo>
                      <a:cubicBezTo>
                        <a:pt x="1218" y="55"/>
                        <a:pt x="1050" y="238"/>
                        <a:pt x="1050" y="328"/>
                      </a:cubicBezTo>
                      <a:cubicBezTo>
                        <a:pt x="1050" y="418"/>
                        <a:pt x="1218" y="568"/>
                        <a:pt x="1148" y="582"/>
                      </a:cubicBezTo>
                      <a:cubicBezTo>
                        <a:pt x="1078" y="596"/>
                        <a:pt x="808" y="415"/>
                        <a:pt x="628" y="415"/>
                      </a:cubicBezTo>
                      <a:cubicBezTo>
                        <a:pt x="448" y="415"/>
                        <a:pt x="140" y="596"/>
                        <a:pt x="70" y="582"/>
                      </a:cubicBezTo>
                      <a:cubicBezTo>
                        <a:pt x="0" y="568"/>
                        <a:pt x="207" y="416"/>
                        <a:pt x="207" y="328"/>
                      </a:cubicBezTo>
                      <a:cubicBezTo>
                        <a:pt x="207" y="240"/>
                        <a:pt x="0" y="30"/>
                        <a:pt x="70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grpSp>
              <p:nvGrpSpPr>
                <p:cNvPr id="11294" name="Group 79">
                  <a:extLst>
                    <a:ext uri="{FF2B5EF4-FFF2-40B4-BE49-F238E27FC236}">
                      <a16:creationId xmlns:a16="http://schemas.microsoft.com/office/drawing/2014/main" id="{7D319DBE-3377-4321-B8BE-0E250C6DA5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6" y="4801"/>
                  <a:ext cx="290" cy="142"/>
                  <a:chOff x="2960" y="4938"/>
                  <a:chExt cx="989" cy="584"/>
                </a:xfrm>
              </p:grpSpPr>
              <p:sp>
                <p:nvSpPr>
                  <p:cNvPr id="11295" name="AutoShape 80">
                    <a:extLst>
                      <a:ext uri="{FF2B5EF4-FFF2-40B4-BE49-F238E27FC236}">
                        <a16:creationId xmlns:a16="http://schemas.microsoft.com/office/drawing/2014/main" id="{8D3E56C1-5618-2173-8E38-187D1BE1A1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163" y="4735"/>
                    <a:ext cx="584" cy="989"/>
                  </a:xfrm>
                  <a:prstGeom prst="flowChartOnlineStorage">
                    <a:avLst/>
                  </a:prstGeom>
                  <a:solidFill>
                    <a:srgbClr val="FF000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1296" name="AutoShape 81">
                    <a:extLst>
                      <a:ext uri="{FF2B5EF4-FFF2-40B4-BE49-F238E27FC236}">
                        <a16:creationId xmlns:a16="http://schemas.microsoft.com/office/drawing/2014/main" id="{8A28EF6E-E05F-A803-200C-E663007035A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449" y="4938"/>
                    <a:ext cx="1" cy="27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0A0686FA094DBEE7AF1650D1B3E2" ma:contentTypeVersion="14" ma:contentTypeDescription="Crée un document." ma:contentTypeScope="" ma:versionID="81cbd6e4ed4d3ccba63b35c45ec5243d">
  <xsd:schema xmlns:xsd="http://www.w3.org/2001/XMLSchema" xmlns:xs="http://www.w3.org/2001/XMLSchema" xmlns:p="http://schemas.microsoft.com/office/2006/metadata/properties" xmlns:ns2="98fcced4-89b0-4d42-aeb6-6ee851d3e9e0" xmlns:ns3="018df44d-d1df-4310-882f-e08ec3edb0cf" targetNamespace="http://schemas.microsoft.com/office/2006/metadata/properties" ma:root="true" ma:fieldsID="b6cf8c86a94cd1dce951d235048363d2" ns2:_="" ns3:_="">
    <xsd:import namespace="98fcced4-89b0-4d42-aeb6-6ee851d3e9e0"/>
    <xsd:import namespace="018df44d-d1df-4310-882f-e08ec3edb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cced4-89b0-4d42-aeb6-6ee851d3e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2b171d-f0bb-4c79-8ca6-fdd34839d6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df44d-d1df-4310-882f-e08ec3edb0c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5719eb2-080b-4106-a6bf-3ff79586cee2}" ma:internalName="TaxCatchAll" ma:showField="CatchAllData" ma:web="018df44d-d1df-4310-882f-e08ec3edb0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fcced4-89b0-4d42-aeb6-6ee851d3e9e0">
      <Terms xmlns="http://schemas.microsoft.com/office/infopath/2007/PartnerControls"/>
    </lcf76f155ced4ddcb4097134ff3c332f>
    <TaxCatchAll xmlns="018df44d-d1df-4310-882f-e08ec3edb0cf" xsi:nil="true"/>
  </documentManagement>
</p:properties>
</file>

<file path=customXml/itemProps1.xml><?xml version="1.0" encoding="utf-8"?>
<ds:datastoreItem xmlns:ds="http://schemas.openxmlformats.org/officeDocument/2006/customXml" ds:itemID="{645ED6D4-DCD8-4B89-B0DA-189E46F7BE2E}"/>
</file>

<file path=customXml/itemProps2.xml><?xml version="1.0" encoding="utf-8"?>
<ds:datastoreItem xmlns:ds="http://schemas.openxmlformats.org/officeDocument/2006/customXml" ds:itemID="{9B959F67-5477-481F-A677-7222CFD211E4}"/>
</file>

<file path=customXml/itemProps3.xml><?xml version="1.0" encoding="utf-8"?>
<ds:datastoreItem xmlns:ds="http://schemas.openxmlformats.org/officeDocument/2006/customXml" ds:itemID="{03DBAFAF-C178-4A7E-BEF0-80BF6372B5D7}"/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1023</Words>
  <Application>Microsoft Office PowerPoint</Application>
  <PresentationFormat>Grand écran</PresentationFormat>
  <Paragraphs>456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Calibri</vt:lpstr>
      <vt:lpstr>Arial</vt:lpstr>
      <vt:lpstr>Calibri Light</vt:lpstr>
      <vt:lpstr>Berlin Sans FB</vt:lpstr>
      <vt:lpstr>Arial Black</vt:lpstr>
      <vt:lpstr>Times New Roman</vt:lpstr>
      <vt:lpstr>Comic Sans MS</vt:lpstr>
      <vt:lpstr>Franklin Gothic Heavy</vt:lpstr>
      <vt:lpstr>Algerian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College de Maisonneuve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Jarry, Jean-François</dc:creator>
  <cp:lastModifiedBy>Jarry, Jean-François</cp:lastModifiedBy>
  <cp:revision>52</cp:revision>
  <dcterms:created xsi:type="dcterms:W3CDTF">2022-10-27T16:55:23Z</dcterms:created>
  <dcterms:modified xsi:type="dcterms:W3CDTF">2025-05-16T15:29:01Z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0x01010009EF0A0686FA094DBEE7AF1650D1B3E2</vt:lpwstr>
  </property>
</Properties>
</file>